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sldIdLst>
    <p:sldId id="290" r:id="rId2"/>
    <p:sldId id="270" r:id="rId3"/>
    <p:sldId id="257" r:id="rId4"/>
    <p:sldId id="258" r:id="rId5"/>
    <p:sldId id="271" r:id="rId6"/>
    <p:sldId id="272" r:id="rId7"/>
    <p:sldId id="259" r:id="rId8"/>
    <p:sldId id="261" r:id="rId9"/>
    <p:sldId id="273" r:id="rId10"/>
    <p:sldId id="274" r:id="rId11"/>
    <p:sldId id="276" r:id="rId12"/>
    <p:sldId id="277" r:id="rId13"/>
    <p:sldId id="278" r:id="rId14"/>
    <p:sldId id="279" r:id="rId15"/>
    <p:sldId id="275" r:id="rId16"/>
    <p:sldId id="260" r:id="rId17"/>
    <p:sldId id="263" r:id="rId18"/>
    <p:sldId id="280" r:id="rId19"/>
    <p:sldId id="281" r:id="rId20"/>
    <p:sldId id="282" r:id="rId21"/>
    <p:sldId id="262" r:id="rId22"/>
    <p:sldId id="286" r:id="rId23"/>
    <p:sldId id="285" r:id="rId24"/>
    <p:sldId id="284" r:id="rId25"/>
    <p:sldId id="288" r:id="rId26"/>
    <p:sldId id="265" r:id="rId27"/>
    <p:sldId id="267" r:id="rId28"/>
    <p:sldId id="268"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88"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D70F26-CB6A-4E60-99CC-D7676D21721F}"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en-US"/>
        </a:p>
      </dgm:t>
    </dgm:pt>
    <dgm:pt modelId="{4D2537CF-F40F-4906-A25D-404035F47E0B}">
      <dgm:prSet phldrT="[Text]"/>
      <dgm:spPr/>
      <dgm:t>
        <a:bodyPr/>
        <a:lstStyle/>
        <a:p>
          <a:r>
            <a:rPr lang="en-US" dirty="0" smtClean="0"/>
            <a:t>Big Ideas</a:t>
          </a:r>
          <a:endParaRPr lang="en-US" dirty="0"/>
        </a:p>
      </dgm:t>
    </dgm:pt>
    <dgm:pt modelId="{545EFA6A-EDD9-45F9-B517-DA80FAC8698B}" type="parTrans" cxnId="{F8ACB772-ED8B-4661-99B2-1E916D09B9FA}">
      <dgm:prSet/>
      <dgm:spPr/>
      <dgm:t>
        <a:bodyPr/>
        <a:lstStyle/>
        <a:p>
          <a:endParaRPr lang="en-US"/>
        </a:p>
      </dgm:t>
    </dgm:pt>
    <dgm:pt modelId="{4C40C581-D3A9-4CF8-A2E2-818870EA514B}" type="sibTrans" cxnId="{F8ACB772-ED8B-4661-99B2-1E916D09B9FA}">
      <dgm:prSet/>
      <dgm:spPr/>
      <dgm:t>
        <a:bodyPr/>
        <a:lstStyle/>
        <a:p>
          <a:endParaRPr lang="en-US"/>
        </a:p>
      </dgm:t>
    </dgm:pt>
    <dgm:pt modelId="{997549F1-0882-43B6-8F2A-5029858C3642}">
      <dgm:prSet phldrT="[Text]"/>
      <dgm:spPr/>
      <dgm:t>
        <a:bodyPr/>
        <a:lstStyle/>
        <a:p>
          <a:r>
            <a:rPr lang="en-US" dirty="0" smtClean="0"/>
            <a:t>Essential Questions</a:t>
          </a:r>
          <a:endParaRPr lang="en-US" dirty="0"/>
        </a:p>
      </dgm:t>
    </dgm:pt>
    <dgm:pt modelId="{DF42822C-C48D-4E6E-AC0C-2EB167ED8347}" type="parTrans" cxnId="{90DF3A52-2CD4-4598-81BA-E278068528DF}">
      <dgm:prSet/>
      <dgm:spPr/>
      <dgm:t>
        <a:bodyPr/>
        <a:lstStyle/>
        <a:p>
          <a:endParaRPr lang="en-US"/>
        </a:p>
      </dgm:t>
    </dgm:pt>
    <dgm:pt modelId="{94B7E05C-62E8-4D8E-B777-4CABA52F38E9}" type="sibTrans" cxnId="{90DF3A52-2CD4-4598-81BA-E278068528DF}">
      <dgm:prSet/>
      <dgm:spPr/>
      <dgm:t>
        <a:bodyPr/>
        <a:lstStyle/>
        <a:p>
          <a:endParaRPr lang="en-US"/>
        </a:p>
      </dgm:t>
    </dgm:pt>
    <dgm:pt modelId="{43431472-7E9D-4E5B-9817-BC30345052F7}">
      <dgm:prSet phldrT="[Text]"/>
      <dgm:spPr/>
      <dgm:t>
        <a:bodyPr/>
        <a:lstStyle/>
        <a:p>
          <a:r>
            <a:rPr lang="en-US" dirty="0" smtClean="0"/>
            <a:t>Concepts</a:t>
          </a:r>
          <a:endParaRPr lang="en-US" dirty="0"/>
        </a:p>
      </dgm:t>
    </dgm:pt>
    <dgm:pt modelId="{548B2D6D-D752-4096-B255-F356804DE08F}" type="parTrans" cxnId="{7DE4AF8D-F65C-4943-AC56-F446EE6C1956}">
      <dgm:prSet/>
      <dgm:spPr/>
      <dgm:t>
        <a:bodyPr/>
        <a:lstStyle/>
        <a:p>
          <a:endParaRPr lang="en-US"/>
        </a:p>
      </dgm:t>
    </dgm:pt>
    <dgm:pt modelId="{27475FE2-9AAC-446A-9796-8145EF53B639}" type="sibTrans" cxnId="{7DE4AF8D-F65C-4943-AC56-F446EE6C1956}">
      <dgm:prSet/>
      <dgm:spPr/>
      <dgm:t>
        <a:bodyPr/>
        <a:lstStyle/>
        <a:p>
          <a:endParaRPr lang="en-US"/>
        </a:p>
      </dgm:t>
    </dgm:pt>
    <dgm:pt modelId="{74B2F6AB-5D9F-439B-A0B9-49DFF9B77D03}">
      <dgm:prSet phldrT="[Text]"/>
      <dgm:spPr/>
      <dgm:t>
        <a:bodyPr/>
        <a:lstStyle/>
        <a:p>
          <a:r>
            <a:rPr lang="en-US" dirty="0" smtClean="0"/>
            <a:t>Competencies</a:t>
          </a:r>
          <a:endParaRPr lang="en-US" dirty="0"/>
        </a:p>
      </dgm:t>
    </dgm:pt>
    <dgm:pt modelId="{21217A99-2E6F-4F9F-B10C-2CAF4B1AEC7E}" type="parTrans" cxnId="{2467555E-4A84-4A5F-8D15-9FE3EDFF76F1}">
      <dgm:prSet/>
      <dgm:spPr/>
      <dgm:t>
        <a:bodyPr/>
        <a:lstStyle/>
        <a:p>
          <a:endParaRPr lang="en-US"/>
        </a:p>
      </dgm:t>
    </dgm:pt>
    <dgm:pt modelId="{CDAB66ED-3BA3-4915-AEC9-D8B1369B1A14}" type="sibTrans" cxnId="{2467555E-4A84-4A5F-8D15-9FE3EDFF76F1}">
      <dgm:prSet/>
      <dgm:spPr/>
      <dgm:t>
        <a:bodyPr/>
        <a:lstStyle/>
        <a:p>
          <a:endParaRPr lang="en-US"/>
        </a:p>
      </dgm:t>
    </dgm:pt>
    <dgm:pt modelId="{CB0079D4-D594-42AE-A150-4754890EEB73}">
      <dgm:prSet phldrT="[Text]"/>
      <dgm:spPr/>
      <dgm:t>
        <a:bodyPr/>
        <a:lstStyle/>
        <a:p>
          <a:r>
            <a:rPr lang="en-US" dirty="0" smtClean="0"/>
            <a:t>Standards/Eligible Content</a:t>
          </a:r>
          <a:endParaRPr lang="en-US" dirty="0"/>
        </a:p>
      </dgm:t>
    </dgm:pt>
    <dgm:pt modelId="{2E12700B-C3E6-44C8-8FDE-F33D0F0A44B2}" type="parTrans" cxnId="{F7CE254A-BADC-4480-A1F1-26EB7804BA42}">
      <dgm:prSet/>
      <dgm:spPr/>
      <dgm:t>
        <a:bodyPr/>
        <a:lstStyle/>
        <a:p>
          <a:endParaRPr lang="en-US"/>
        </a:p>
      </dgm:t>
    </dgm:pt>
    <dgm:pt modelId="{928CE8CC-2CEC-4B17-8FBC-CE0BFEDDEA33}" type="sibTrans" cxnId="{F7CE254A-BADC-4480-A1F1-26EB7804BA42}">
      <dgm:prSet/>
      <dgm:spPr/>
      <dgm:t>
        <a:bodyPr/>
        <a:lstStyle/>
        <a:p>
          <a:endParaRPr lang="en-US"/>
        </a:p>
      </dgm:t>
    </dgm:pt>
    <dgm:pt modelId="{9D3E19FC-0C78-4C5F-8E20-A964279A6ED9}">
      <dgm:prSet phldrT="[Text]"/>
      <dgm:spPr/>
      <dgm:t>
        <a:bodyPr/>
        <a:lstStyle/>
        <a:p>
          <a:r>
            <a:rPr lang="en-US" dirty="0" smtClean="0"/>
            <a:t>Historical context is needed to comprehend time and space. </a:t>
          </a:r>
          <a:endParaRPr lang="en-US" dirty="0"/>
        </a:p>
      </dgm:t>
    </dgm:pt>
    <dgm:pt modelId="{39F09491-975A-4EFE-802A-65FD6C7D8270}" type="parTrans" cxnId="{B2C94673-E1B8-495C-8C22-B0CF6AB73FF0}">
      <dgm:prSet/>
      <dgm:spPr/>
      <dgm:t>
        <a:bodyPr/>
        <a:lstStyle/>
        <a:p>
          <a:endParaRPr lang="en-US"/>
        </a:p>
      </dgm:t>
    </dgm:pt>
    <dgm:pt modelId="{8BCDB6A0-43D6-4DDA-9978-5C6601FCF8C6}" type="sibTrans" cxnId="{B2C94673-E1B8-495C-8C22-B0CF6AB73FF0}">
      <dgm:prSet/>
      <dgm:spPr/>
      <dgm:t>
        <a:bodyPr/>
        <a:lstStyle/>
        <a:p>
          <a:endParaRPr lang="en-US"/>
        </a:p>
      </dgm:t>
    </dgm:pt>
    <dgm:pt modelId="{AE0B4424-B454-436E-93F8-A1881A107600}">
      <dgm:prSet phldrT="[Text]"/>
      <dgm:spPr/>
      <dgm:t>
        <a:bodyPr/>
        <a:lstStyle/>
        <a:p>
          <a:r>
            <a:rPr lang="en-US" dirty="0" smtClean="0"/>
            <a:t>Why is time and space important to the study of history? </a:t>
          </a:r>
          <a:endParaRPr lang="en-US" dirty="0"/>
        </a:p>
      </dgm:t>
    </dgm:pt>
    <dgm:pt modelId="{3419C0BC-BAE0-483F-B466-9A7BE4565D9A}" type="parTrans" cxnId="{D87BEAB4-634D-4ACF-A6D6-8B99EC81F187}">
      <dgm:prSet/>
      <dgm:spPr/>
      <dgm:t>
        <a:bodyPr/>
        <a:lstStyle/>
        <a:p>
          <a:endParaRPr lang="en-US"/>
        </a:p>
      </dgm:t>
    </dgm:pt>
    <dgm:pt modelId="{2DAE6349-BC91-4041-9BC8-A7AC97A8743A}" type="sibTrans" cxnId="{D87BEAB4-634D-4ACF-A6D6-8B99EC81F187}">
      <dgm:prSet/>
      <dgm:spPr/>
      <dgm:t>
        <a:bodyPr/>
        <a:lstStyle/>
        <a:p>
          <a:endParaRPr lang="en-US"/>
        </a:p>
      </dgm:t>
    </dgm:pt>
    <dgm:pt modelId="{030FA066-64E7-4FDB-A09B-D7FC33047F55}">
      <dgm:prSet phldrT="[Text]"/>
      <dgm:spPr/>
      <dgm:t>
        <a:bodyPr/>
        <a:lstStyle/>
        <a:p>
          <a:r>
            <a:rPr lang="en-US" dirty="0" smtClean="0"/>
            <a:t>Historical literacy requires a focus on time and space, and an understanding of the historical context of events and actions. </a:t>
          </a:r>
          <a:endParaRPr lang="en-US" dirty="0"/>
        </a:p>
      </dgm:t>
    </dgm:pt>
    <dgm:pt modelId="{F7A83D13-F3E6-46BD-A4ED-1EE20EE93381}" type="parTrans" cxnId="{68A79DBB-CCA9-47A0-A9F9-5C7F6382B5F9}">
      <dgm:prSet/>
      <dgm:spPr/>
      <dgm:t>
        <a:bodyPr/>
        <a:lstStyle/>
        <a:p>
          <a:endParaRPr lang="en-US"/>
        </a:p>
      </dgm:t>
    </dgm:pt>
    <dgm:pt modelId="{9D0BB565-5BBD-42D0-960B-9C5D6A102944}" type="sibTrans" cxnId="{68A79DBB-CCA9-47A0-A9F9-5C7F6382B5F9}">
      <dgm:prSet/>
      <dgm:spPr/>
      <dgm:t>
        <a:bodyPr/>
        <a:lstStyle/>
        <a:p>
          <a:endParaRPr lang="en-US"/>
        </a:p>
      </dgm:t>
    </dgm:pt>
    <dgm:pt modelId="{69EE0592-82BE-49DB-8D62-A1B7555388A7}">
      <dgm:prSet phldrT="[Text]"/>
      <dgm:spPr/>
      <dgm:t>
        <a:bodyPr/>
        <a:lstStyle/>
        <a:p>
          <a:r>
            <a:rPr lang="en-US" dirty="0" smtClean="0"/>
            <a:t>Articulate the context of a historical event or action</a:t>
          </a:r>
          <a:endParaRPr lang="en-US" dirty="0"/>
        </a:p>
      </dgm:t>
    </dgm:pt>
    <dgm:pt modelId="{DF4EDC66-0AB8-4B58-805A-CBAE4C9FDA9B}" type="parTrans" cxnId="{16F12E08-BF88-4132-948E-81A162F1D43F}">
      <dgm:prSet/>
      <dgm:spPr/>
      <dgm:t>
        <a:bodyPr/>
        <a:lstStyle/>
        <a:p>
          <a:endParaRPr lang="en-US"/>
        </a:p>
      </dgm:t>
    </dgm:pt>
    <dgm:pt modelId="{C2DA9E54-33B4-4B72-A9B6-2E9D493ECA7F}" type="sibTrans" cxnId="{16F12E08-BF88-4132-948E-81A162F1D43F}">
      <dgm:prSet/>
      <dgm:spPr/>
      <dgm:t>
        <a:bodyPr/>
        <a:lstStyle/>
        <a:p>
          <a:endParaRPr lang="en-US"/>
        </a:p>
      </dgm:t>
    </dgm:pt>
    <dgm:pt modelId="{AD9C7989-151E-4F79-9EB4-B349E6D45AE5}">
      <dgm:prSet phldrT="[Text]"/>
      <dgm:spPr/>
      <dgm:t>
        <a:bodyPr/>
        <a:lstStyle/>
        <a:p>
          <a:r>
            <a:rPr lang="pt-BR" dirty="0" smtClean="0"/>
            <a:t>8.1.5.A, 8.1.7.A, 8.1.9.A, 8.1.12.B, 8.1.U.B, 8.1.W.B</a:t>
          </a:r>
          <a:endParaRPr lang="en-US" dirty="0"/>
        </a:p>
      </dgm:t>
    </dgm:pt>
    <dgm:pt modelId="{0D63E956-1AE9-4A09-BC8F-BB981D91D6E0}" type="parTrans" cxnId="{7321C0F8-16D8-4E1D-B652-97C9B277D147}">
      <dgm:prSet/>
      <dgm:spPr/>
      <dgm:t>
        <a:bodyPr/>
        <a:lstStyle/>
        <a:p>
          <a:endParaRPr lang="en-US"/>
        </a:p>
      </dgm:t>
    </dgm:pt>
    <dgm:pt modelId="{5DB155A2-C805-4272-97ED-A8522BAC86E6}" type="sibTrans" cxnId="{7321C0F8-16D8-4E1D-B652-97C9B277D147}">
      <dgm:prSet/>
      <dgm:spPr/>
      <dgm:t>
        <a:bodyPr/>
        <a:lstStyle/>
        <a:p>
          <a:endParaRPr lang="en-US"/>
        </a:p>
      </dgm:t>
    </dgm:pt>
    <dgm:pt modelId="{384A4040-AF71-4784-B083-8CE86982E767}" type="pres">
      <dgm:prSet presAssocID="{ACD70F26-CB6A-4E60-99CC-D7676D21721F}" presName="Name0" presStyleCnt="0">
        <dgm:presLayoutVars>
          <dgm:dir/>
          <dgm:animLvl val="lvl"/>
          <dgm:resizeHandles val="exact"/>
        </dgm:presLayoutVars>
      </dgm:prSet>
      <dgm:spPr/>
      <dgm:t>
        <a:bodyPr/>
        <a:lstStyle/>
        <a:p>
          <a:endParaRPr lang="en-US"/>
        </a:p>
      </dgm:t>
    </dgm:pt>
    <dgm:pt modelId="{B11181A0-424F-4F0C-8D1F-40B11BB8934F}" type="pres">
      <dgm:prSet presAssocID="{4D2537CF-F40F-4906-A25D-404035F47E0B}" presName="linNode" presStyleCnt="0"/>
      <dgm:spPr/>
    </dgm:pt>
    <dgm:pt modelId="{CF536D10-6ED5-46E1-89B0-33C3B5B69D4A}" type="pres">
      <dgm:prSet presAssocID="{4D2537CF-F40F-4906-A25D-404035F47E0B}" presName="parentText" presStyleLbl="node1" presStyleIdx="0" presStyleCnt="5">
        <dgm:presLayoutVars>
          <dgm:chMax val="1"/>
          <dgm:bulletEnabled val="1"/>
        </dgm:presLayoutVars>
      </dgm:prSet>
      <dgm:spPr/>
      <dgm:t>
        <a:bodyPr/>
        <a:lstStyle/>
        <a:p>
          <a:endParaRPr lang="en-US"/>
        </a:p>
      </dgm:t>
    </dgm:pt>
    <dgm:pt modelId="{5DB9C333-B563-4B32-A691-73798957F03F}" type="pres">
      <dgm:prSet presAssocID="{4D2537CF-F40F-4906-A25D-404035F47E0B}" presName="descendantText" presStyleLbl="alignAccFollowNode1" presStyleIdx="0" presStyleCnt="5">
        <dgm:presLayoutVars>
          <dgm:bulletEnabled val="1"/>
        </dgm:presLayoutVars>
      </dgm:prSet>
      <dgm:spPr/>
      <dgm:t>
        <a:bodyPr/>
        <a:lstStyle/>
        <a:p>
          <a:endParaRPr lang="en-US"/>
        </a:p>
      </dgm:t>
    </dgm:pt>
    <dgm:pt modelId="{47F1B64F-1BD7-4563-8C69-51DC8F98CDD1}" type="pres">
      <dgm:prSet presAssocID="{4C40C581-D3A9-4CF8-A2E2-818870EA514B}" presName="sp" presStyleCnt="0"/>
      <dgm:spPr/>
    </dgm:pt>
    <dgm:pt modelId="{92C2B0F9-8D6D-44E8-AF02-8C142B83637B}" type="pres">
      <dgm:prSet presAssocID="{997549F1-0882-43B6-8F2A-5029858C3642}" presName="linNode" presStyleCnt="0"/>
      <dgm:spPr/>
    </dgm:pt>
    <dgm:pt modelId="{E36B0426-DA9E-4F5C-8754-6869CB346BE0}" type="pres">
      <dgm:prSet presAssocID="{997549F1-0882-43B6-8F2A-5029858C3642}" presName="parentText" presStyleLbl="node1" presStyleIdx="1" presStyleCnt="5">
        <dgm:presLayoutVars>
          <dgm:chMax val="1"/>
          <dgm:bulletEnabled val="1"/>
        </dgm:presLayoutVars>
      </dgm:prSet>
      <dgm:spPr/>
      <dgm:t>
        <a:bodyPr/>
        <a:lstStyle/>
        <a:p>
          <a:endParaRPr lang="en-US"/>
        </a:p>
      </dgm:t>
    </dgm:pt>
    <dgm:pt modelId="{6E4FEBE6-F4A9-4829-8E46-8C43C24F9831}" type="pres">
      <dgm:prSet presAssocID="{997549F1-0882-43B6-8F2A-5029858C3642}" presName="descendantText" presStyleLbl="alignAccFollowNode1" presStyleIdx="1" presStyleCnt="5">
        <dgm:presLayoutVars>
          <dgm:bulletEnabled val="1"/>
        </dgm:presLayoutVars>
      </dgm:prSet>
      <dgm:spPr/>
      <dgm:t>
        <a:bodyPr/>
        <a:lstStyle/>
        <a:p>
          <a:endParaRPr lang="en-US"/>
        </a:p>
      </dgm:t>
    </dgm:pt>
    <dgm:pt modelId="{7D11C6E8-B25B-492A-821E-637A91338C90}" type="pres">
      <dgm:prSet presAssocID="{94B7E05C-62E8-4D8E-B777-4CABA52F38E9}" presName="sp" presStyleCnt="0"/>
      <dgm:spPr/>
    </dgm:pt>
    <dgm:pt modelId="{2C328AEA-4F00-43D9-890A-AE1C47A2840B}" type="pres">
      <dgm:prSet presAssocID="{43431472-7E9D-4E5B-9817-BC30345052F7}" presName="linNode" presStyleCnt="0"/>
      <dgm:spPr/>
    </dgm:pt>
    <dgm:pt modelId="{EF15525C-2F6C-4770-8635-71FB4415180C}" type="pres">
      <dgm:prSet presAssocID="{43431472-7E9D-4E5B-9817-BC30345052F7}" presName="parentText" presStyleLbl="node1" presStyleIdx="2" presStyleCnt="5">
        <dgm:presLayoutVars>
          <dgm:chMax val="1"/>
          <dgm:bulletEnabled val="1"/>
        </dgm:presLayoutVars>
      </dgm:prSet>
      <dgm:spPr/>
      <dgm:t>
        <a:bodyPr/>
        <a:lstStyle/>
        <a:p>
          <a:endParaRPr lang="en-US"/>
        </a:p>
      </dgm:t>
    </dgm:pt>
    <dgm:pt modelId="{FD4D38A9-C827-4BE0-969E-37E54CFF8141}" type="pres">
      <dgm:prSet presAssocID="{43431472-7E9D-4E5B-9817-BC30345052F7}" presName="descendantText" presStyleLbl="alignAccFollowNode1" presStyleIdx="2" presStyleCnt="5">
        <dgm:presLayoutVars>
          <dgm:bulletEnabled val="1"/>
        </dgm:presLayoutVars>
      </dgm:prSet>
      <dgm:spPr/>
      <dgm:t>
        <a:bodyPr/>
        <a:lstStyle/>
        <a:p>
          <a:endParaRPr lang="en-US"/>
        </a:p>
      </dgm:t>
    </dgm:pt>
    <dgm:pt modelId="{291FE19E-4396-4800-AF76-3FEE7C8FC527}" type="pres">
      <dgm:prSet presAssocID="{27475FE2-9AAC-446A-9796-8145EF53B639}" presName="sp" presStyleCnt="0"/>
      <dgm:spPr/>
    </dgm:pt>
    <dgm:pt modelId="{61A74C0B-1576-4467-A567-5BC4051F3B5E}" type="pres">
      <dgm:prSet presAssocID="{74B2F6AB-5D9F-439B-A0B9-49DFF9B77D03}" presName="linNode" presStyleCnt="0"/>
      <dgm:spPr/>
    </dgm:pt>
    <dgm:pt modelId="{74DCF61C-09CE-4D29-AF33-5AEAF914D84E}" type="pres">
      <dgm:prSet presAssocID="{74B2F6AB-5D9F-439B-A0B9-49DFF9B77D03}" presName="parentText" presStyleLbl="node1" presStyleIdx="3" presStyleCnt="5">
        <dgm:presLayoutVars>
          <dgm:chMax val="1"/>
          <dgm:bulletEnabled val="1"/>
        </dgm:presLayoutVars>
      </dgm:prSet>
      <dgm:spPr/>
      <dgm:t>
        <a:bodyPr/>
        <a:lstStyle/>
        <a:p>
          <a:endParaRPr lang="en-US"/>
        </a:p>
      </dgm:t>
    </dgm:pt>
    <dgm:pt modelId="{ED0DC6F6-CF73-4775-9F5B-5936515023B2}" type="pres">
      <dgm:prSet presAssocID="{74B2F6AB-5D9F-439B-A0B9-49DFF9B77D03}" presName="descendantText" presStyleLbl="alignAccFollowNode1" presStyleIdx="3" presStyleCnt="5">
        <dgm:presLayoutVars>
          <dgm:bulletEnabled val="1"/>
        </dgm:presLayoutVars>
      </dgm:prSet>
      <dgm:spPr/>
      <dgm:t>
        <a:bodyPr/>
        <a:lstStyle/>
        <a:p>
          <a:endParaRPr lang="en-US"/>
        </a:p>
      </dgm:t>
    </dgm:pt>
    <dgm:pt modelId="{DE6054D1-700B-4157-A138-647751CA4DAE}" type="pres">
      <dgm:prSet presAssocID="{CDAB66ED-3BA3-4915-AEC9-D8B1369B1A14}" presName="sp" presStyleCnt="0"/>
      <dgm:spPr/>
    </dgm:pt>
    <dgm:pt modelId="{D31BC652-C6B7-4F86-934D-31E2DA9896A9}" type="pres">
      <dgm:prSet presAssocID="{CB0079D4-D594-42AE-A150-4754890EEB73}" presName="linNode" presStyleCnt="0"/>
      <dgm:spPr/>
    </dgm:pt>
    <dgm:pt modelId="{E82393D2-8A65-43F0-95C9-680AC17DD242}" type="pres">
      <dgm:prSet presAssocID="{CB0079D4-D594-42AE-A150-4754890EEB73}" presName="parentText" presStyleLbl="node1" presStyleIdx="4" presStyleCnt="5">
        <dgm:presLayoutVars>
          <dgm:chMax val="1"/>
          <dgm:bulletEnabled val="1"/>
        </dgm:presLayoutVars>
      </dgm:prSet>
      <dgm:spPr/>
      <dgm:t>
        <a:bodyPr/>
        <a:lstStyle/>
        <a:p>
          <a:endParaRPr lang="en-US"/>
        </a:p>
      </dgm:t>
    </dgm:pt>
    <dgm:pt modelId="{3658E5B4-3239-4A27-BC90-B487A24C7254}" type="pres">
      <dgm:prSet presAssocID="{CB0079D4-D594-42AE-A150-4754890EEB73}" presName="descendantText" presStyleLbl="alignAccFollowNode1" presStyleIdx="4" presStyleCnt="5">
        <dgm:presLayoutVars>
          <dgm:bulletEnabled val="1"/>
        </dgm:presLayoutVars>
      </dgm:prSet>
      <dgm:spPr/>
      <dgm:t>
        <a:bodyPr/>
        <a:lstStyle/>
        <a:p>
          <a:endParaRPr lang="en-US"/>
        </a:p>
      </dgm:t>
    </dgm:pt>
  </dgm:ptLst>
  <dgm:cxnLst>
    <dgm:cxn modelId="{F8ACB772-ED8B-4661-99B2-1E916D09B9FA}" srcId="{ACD70F26-CB6A-4E60-99CC-D7676D21721F}" destId="{4D2537CF-F40F-4906-A25D-404035F47E0B}" srcOrd="0" destOrd="0" parTransId="{545EFA6A-EDD9-45F9-B517-DA80FAC8698B}" sibTransId="{4C40C581-D3A9-4CF8-A2E2-818870EA514B}"/>
    <dgm:cxn modelId="{B2C94673-E1B8-495C-8C22-B0CF6AB73FF0}" srcId="{4D2537CF-F40F-4906-A25D-404035F47E0B}" destId="{9D3E19FC-0C78-4C5F-8E20-A964279A6ED9}" srcOrd="0" destOrd="0" parTransId="{39F09491-975A-4EFE-802A-65FD6C7D8270}" sibTransId="{8BCDB6A0-43D6-4DDA-9978-5C6601FCF8C6}"/>
    <dgm:cxn modelId="{7DE4AF8D-F65C-4943-AC56-F446EE6C1956}" srcId="{ACD70F26-CB6A-4E60-99CC-D7676D21721F}" destId="{43431472-7E9D-4E5B-9817-BC30345052F7}" srcOrd="2" destOrd="0" parTransId="{548B2D6D-D752-4096-B255-F356804DE08F}" sibTransId="{27475FE2-9AAC-446A-9796-8145EF53B639}"/>
    <dgm:cxn modelId="{494F6603-B70C-45F2-8EA9-3B7B35837501}" type="presOf" srcId="{ACD70F26-CB6A-4E60-99CC-D7676D21721F}" destId="{384A4040-AF71-4784-B083-8CE86982E767}" srcOrd="0" destOrd="0" presId="urn:microsoft.com/office/officeart/2005/8/layout/vList5"/>
    <dgm:cxn modelId="{2467555E-4A84-4A5F-8D15-9FE3EDFF76F1}" srcId="{ACD70F26-CB6A-4E60-99CC-D7676D21721F}" destId="{74B2F6AB-5D9F-439B-A0B9-49DFF9B77D03}" srcOrd="3" destOrd="0" parTransId="{21217A99-2E6F-4F9F-B10C-2CAF4B1AEC7E}" sibTransId="{CDAB66ED-3BA3-4915-AEC9-D8B1369B1A14}"/>
    <dgm:cxn modelId="{90DF3A52-2CD4-4598-81BA-E278068528DF}" srcId="{ACD70F26-CB6A-4E60-99CC-D7676D21721F}" destId="{997549F1-0882-43B6-8F2A-5029858C3642}" srcOrd="1" destOrd="0" parTransId="{DF42822C-C48D-4E6E-AC0C-2EB167ED8347}" sibTransId="{94B7E05C-62E8-4D8E-B777-4CABA52F38E9}"/>
    <dgm:cxn modelId="{F7CE254A-BADC-4480-A1F1-26EB7804BA42}" srcId="{ACD70F26-CB6A-4E60-99CC-D7676D21721F}" destId="{CB0079D4-D594-42AE-A150-4754890EEB73}" srcOrd="4" destOrd="0" parTransId="{2E12700B-C3E6-44C8-8FDE-F33D0F0A44B2}" sibTransId="{928CE8CC-2CEC-4B17-8FBC-CE0BFEDDEA33}"/>
    <dgm:cxn modelId="{F92A59CD-82E5-4B5B-927C-2D296E61FC75}" type="presOf" srcId="{4D2537CF-F40F-4906-A25D-404035F47E0B}" destId="{CF536D10-6ED5-46E1-89B0-33C3B5B69D4A}" srcOrd="0" destOrd="0" presId="urn:microsoft.com/office/officeart/2005/8/layout/vList5"/>
    <dgm:cxn modelId="{68A79DBB-CCA9-47A0-A9F9-5C7F6382B5F9}" srcId="{43431472-7E9D-4E5B-9817-BC30345052F7}" destId="{030FA066-64E7-4FDB-A09B-D7FC33047F55}" srcOrd="0" destOrd="0" parTransId="{F7A83D13-F3E6-46BD-A4ED-1EE20EE93381}" sibTransId="{9D0BB565-5BBD-42D0-960B-9C5D6A102944}"/>
    <dgm:cxn modelId="{DDBD516D-88D1-4B8B-9262-A60CAC2332CB}" type="presOf" srcId="{997549F1-0882-43B6-8F2A-5029858C3642}" destId="{E36B0426-DA9E-4F5C-8754-6869CB346BE0}" srcOrd="0" destOrd="0" presId="urn:microsoft.com/office/officeart/2005/8/layout/vList5"/>
    <dgm:cxn modelId="{6B38E23F-F56A-46DF-A88E-B4903CF4C784}" type="presOf" srcId="{43431472-7E9D-4E5B-9817-BC30345052F7}" destId="{EF15525C-2F6C-4770-8635-71FB4415180C}" srcOrd="0" destOrd="0" presId="urn:microsoft.com/office/officeart/2005/8/layout/vList5"/>
    <dgm:cxn modelId="{6C2D85E9-B5AF-4ECD-8FB5-492D9498FE20}" type="presOf" srcId="{74B2F6AB-5D9F-439B-A0B9-49DFF9B77D03}" destId="{74DCF61C-09CE-4D29-AF33-5AEAF914D84E}" srcOrd="0" destOrd="0" presId="urn:microsoft.com/office/officeart/2005/8/layout/vList5"/>
    <dgm:cxn modelId="{16F12E08-BF88-4132-948E-81A162F1D43F}" srcId="{74B2F6AB-5D9F-439B-A0B9-49DFF9B77D03}" destId="{69EE0592-82BE-49DB-8D62-A1B7555388A7}" srcOrd="0" destOrd="0" parTransId="{DF4EDC66-0AB8-4B58-805A-CBAE4C9FDA9B}" sibTransId="{C2DA9E54-33B4-4B72-A9B6-2E9D493ECA7F}"/>
    <dgm:cxn modelId="{7321C0F8-16D8-4E1D-B652-97C9B277D147}" srcId="{CB0079D4-D594-42AE-A150-4754890EEB73}" destId="{AD9C7989-151E-4F79-9EB4-B349E6D45AE5}" srcOrd="0" destOrd="0" parTransId="{0D63E956-1AE9-4A09-BC8F-BB981D91D6E0}" sibTransId="{5DB155A2-C805-4272-97ED-A8522BAC86E6}"/>
    <dgm:cxn modelId="{FB425A8E-6E4E-4C3D-A0A7-1DC891FF12E2}" type="presOf" srcId="{AD9C7989-151E-4F79-9EB4-B349E6D45AE5}" destId="{3658E5B4-3239-4A27-BC90-B487A24C7254}" srcOrd="0" destOrd="0" presId="urn:microsoft.com/office/officeart/2005/8/layout/vList5"/>
    <dgm:cxn modelId="{D87BEAB4-634D-4ACF-A6D6-8B99EC81F187}" srcId="{997549F1-0882-43B6-8F2A-5029858C3642}" destId="{AE0B4424-B454-436E-93F8-A1881A107600}" srcOrd="0" destOrd="0" parTransId="{3419C0BC-BAE0-483F-B466-9A7BE4565D9A}" sibTransId="{2DAE6349-BC91-4041-9BC8-A7AC97A8743A}"/>
    <dgm:cxn modelId="{D3335051-1D4E-4363-B2E9-05F7336934BC}" type="presOf" srcId="{CB0079D4-D594-42AE-A150-4754890EEB73}" destId="{E82393D2-8A65-43F0-95C9-680AC17DD242}" srcOrd="0" destOrd="0" presId="urn:microsoft.com/office/officeart/2005/8/layout/vList5"/>
    <dgm:cxn modelId="{B5B7C290-9876-4EF1-91ED-72BDF9BE93C0}" type="presOf" srcId="{9D3E19FC-0C78-4C5F-8E20-A964279A6ED9}" destId="{5DB9C333-B563-4B32-A691-73798957F03F}" srcOrd="0" destOrd="0" presId="urn:microsoft.com/office/officeart/2005/8/layout/vList5"/>
    <dgm:cxn modelId="{3FABC26F-EFB9-4F84-B386-97A06C62A2F1}" type="presOf" srcId="{AE0B4424-B454-436E-93F8-A1881A107600}" destId="{6E4FEBE6-F4A9-4829-8E46-8C43C24F9831}" srcOrd="0" destOrd="0" presId="urn:microsoft.com/office/officeart/2005/8/layout/vList5"/>
    <dgm:cxn modelId="{6D6F909A-692C-48BE-BD08-C75D34993EF5}" type="presOf" srcId="{69EE0592-82BE-49DB-8D62-A1B7555388A7}" destId="{ED0DC6F6-CF73-4775-9F5B-5936515023B2}" srcOrd="0" destOrd="0" presId="urn:microsoft.com/office/officeart/2005/8/layout/vList5"/>
    <dgm:cxn modelId="{05F7407C-CCB1-430C-8B07-BA1B6C3C1BF5}" type="presOf" srcId="{030FA066-64E7-4FDB-A09B-D7FC33047F55}" destId="{FD4D38A9-C827-4BE0-969E-37E54CFF8141}" srcOrd="0" destOrd="0" presId="urn:microsoft.com/office/officeart/2005/8/layout/vList5"/>
    <dgm:cxn modelId="{A192B31F-65AA-49B9-B50E-C1B588735CB9}" type="presParOf" srcId="{384A4040-AF71-4784-B083-8CE86982E767}" destId="{B11181A0-424F-4F0C-8D1F-40B11BB8934F}" srcOrd="0" destOrd="0" presId="urn:microsoft.com/office/officeart/2005/8/layout/vList5"/>
    <dgm:cxn modelId="{EAC09CC2-81CD-465F-85FE-120E29578F9E}" type="presParOf" srcId="{B11181A0-424F-4F0C-8D1F-40B11BB8934F}" destId="{CF536D10-6ED5-46E1-89B0-33C3B5B69D4A}" srcOrd="0" destOrd="0" presId="urn:microsoft.com/office/officeart/2005/8/layout/vList5"/>
    <dgm:cxn modelId="{56F8F658-4DE4-4249-95BA-4806714924A7}" type="presParOf" srcId="{B11181A0-424F-4F0C-8D1F-40B11BB8934F}" destId="{5DB9C333-B563-4B32-A691-73798957F03F}" srcOrd="1" destOrd="0" presId="urn:microsoft.com/office/officeart/2005/8/layout/vList5"/>
    <dgm:cxn modelId="{02FABD60-00C6-4A81-A5DB-D89EF39B463C}" type="presParOf" srcId="{384A4040-AF71-4784-B083-8CE86982E767}" destId="{47F1B64F-1BD7-4563-8C69-51DC8F98CDD1}" srcOrd="1" destOrd="0" presId="urn:microsoft.com/office/officeart/2005/8/layout/vList5"/>
    <dgm:cxn modelId="{7FB4BF58-B44C-4132-BBA7-D6F1C0D4BCCB}" type="presParOf" srcId="{384A4040-AF71-4784-B083-8CE86982E767}" destId="{92C2B0F9-8D6D-44E8-AF02-8C142B83637B}" srcOrd="2" destOrd="0" presId="urn:microsoft.com/office/officeart/2005/8/layout/vList5"/>
    <dgm:cxn modelId="{483D10DB-9FAC-4E2A-9781-E34F241BE34A}" type="presParOf" srcId="{92C2B0F9-8D6D-44E8-AF02-8C142B83637B}" destId="{E36B0426-DA9E-4F5C-8754-6869CB346BE0}" srcOrd="0" destOrd="0" presId="urn:microsoft.com/office/officeart/2005/8/layout/vList5"/>
    <dgm:cxn modelId="{778934E6-6813-49E7-A7B1-61DCA9E75A71}" type="presParOf" srcId="{92C2B0F9-8D6D-44E8-AF02-8C142B83637B}" destId="{6E4FEBE6-F4A9-4829-8E46-8C43C24F9831}" srcOrd="1" destOrd="0" presId="urn:microsoft.com/office/officeart/2005/8/layout/vList5"/>
    <dgm:cxn modelId="{6D7BFC43-5D64-48CD-9506-9954B5807F47}" type="presParOf" srcId="{384A4040-AF71-4784-B083-8CE86982E767}" destId="{7D11C6E8-B25B-492A-821E-637A91338C90}" srcOrd="3" destOrd="0" presId="urn:microsoft.com/office/officeart/2005/8/layout/vList5"/>
    <dgm:cxn modelId="{7B24D344-FFA0-4808-AA0A-895DADE4843D}" type="presParOf" srcId="{384A4040-AF71-4784-B083-8CE86982E767}" destId="{2C328AEA-4F00-43D9-890A-AE1C47A2840B}" srcOrd="4" destOrd="0" presId="urn:microsoft.com/office/officeart/2005/8/layout/vList5"/>
    <dgm:cxn modelId="{0400D4E6-4285-4FD6-8964-4FEE20D80C5F}" type="presParOf" srcId="{2C328AEA-4F00-43D9-890A-AE1C47A2840B}" destId="{EF15525C-2F6C-4770-8635-71FB4415180C}" srcOrd="0" destOrd="0" presId="urn:microsoft.com/office/officeart/2005/8/layout/vList5"/>
    <dgm:cxn modelId="{6A7688B5-8ED9-4028-8567-B46470361A83}" type="presParOf" srcId="{2C328AEA-4F00-43D9-890A-AE1C47A2840B}" destId="{FD4D38A9-C827-4BE0-969E-37E54CFF8141}" srcOrd="1" destOrd="0" presId="urn:microsoft.com/office/officeart/2005/8/layout/vList5"/>
    <dgm:cxn modelId="{1EB801CC-0E89-44DC-BC08-16FD49CB09BB}" type="presParOf" srcId="{384A4040-AF71-4784-B083-8CE86982E767}" destId="{291FE19E-4396-4800-AF76-3FEE7C8FC527}" srcOrd="5" destOrd="0" presId="urn:microsoft.com/office/officeart/2005/8/layout/vList5"/>
    <dgm:cxn modelId="{68D85040-1BCB-49A5-A5D2-74C8ECA8EDC7}" type="presParOf" srcId="{384A4040-AF71-4784-B083-8CE86982E767}" destId="{61A74C0B-1576-4467-A567-5BC4051F3B5E}" srcOrd="6" destOrd="0" presId="urn:microsoft.com/office/officeart/2005/8/layout/vList5"/>
    <dgm:cxn modelId="{1B3C4CA6-3ED5-4B66-8D3D-84C09885C867}" type="presParOf" srcId="{61A74C0B-1576-4467-A567-5BC4051F3B5E}" destId="{74DCF61C-09CE-4D29-AF33-5AEAF914D84E}" srcOrd="0" destOrd="0" presId="urn:microsoft.com/office/officeart/2005/8/layout/vList5"/>
    <dgm:cxn modelId="{19446EA2-2804-4715-B845-FF47E45F4F68}" type="presParOf" srcId="{61A74C0B-1576-4467-A567-5BC4051F3B5E}" destId="{ED0DC6F6-CF73-4775-9F5B-5936515023B2}" srcOrd="1" destOrd="0" presId="urn:microsoft.com/office/officeart/2005/8/layout/vList5"/>
    <dgm:cxn modelId="{7DC63DC2-E642-4CD5-8207-AA8967BCC0FF}" type="presParOf" srcId="{384A4040-AF71-4784-B083-8CE86982E767}" destId="{DE6054D1-700B-4157-A138-647751CA4DAE}" srcOrd="7" destOrd="0" presId="urn:microsoft.com/office/officeart/2005/8/layout/vList5"/>
    <dgm:cxn modelId="{365E1E02-2C57-4EA4-84AC-A5516803E746}" type="presParOf" srcId="{384A4040-AF71-4784-B083-8CE86982E767}" destId="{D31BC652-C6B7-4F86-934D-31E2DA9896A9}" srcOrd="8" destOrd="0" presId="urn:microsoft.com/office/officeart/2005/8/layout/vList5"/>
    <dgm:cxn modelId="{E6B8AB8A-CFE9-448E-A1D8-02A2AEF890A0}" type="presParOf" srcId="{D31BC652-C6B7-4F86-934D-31E2DA9896A9}" destId="{E82393D2-8A65-43F0-95C9-680AC17DD242}" srcOrd="0" destOrd="0" presId="urn:microsoft.com/office/officeart/2005/8/layout/vList5"/>
    <dgm:cxn modelId="{92716EFF-0250-4027-8EA9-20FDD4ADE67C}" type="presParOf" srcId="{D31BC652-C6B7-4F86-934D-31E2DA9896A9}" destId="{3658E5B4-3239-4A27-BC90-B487A24C725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DF1587-392D-41D4-8C7B-E6E169FA8FB1}" type="doc">
      <dgm:prSet loTypeId="urn:microsoft.com/office/officeart/2005/8/layout/radial1" loCatId="relationship" qsTypeId="urn:microsoft.com/office/officeart/2005/8/quickstyle/3d1" qsCatId="3D" csTypeId="urn:microsoft.com/office/officeart/2005/8/colors/accent1_2" csCatId="accent1" phldr="1"/>
      <dgm:spPr/>
      <dgm:t>
        <a:bodyPr/>
        <a:lstStyle/>
        <a:p>
          <a:endParaRPr lang="en-US"/>
        </a:p>
      </dgm:t>
    </dgm:pt>
    <dgm:pt modelId="{5D559CDC-0DAC-47E9-A2F2-DD94F147AB2C}">
      <dgm:prSet phldrT="[Text]"/>
      <dgm:spPr/>
      <dgm:t>
        <a:bodyPr/>
        <a:lstStyle/>
        <a:p>
          <a:endParaRPr lang="en-US" dirty="0"/>
        </a:p>
      </dgm:t>
    </dgm:pt>
    <dgm:pt modelId="{FE490E83-D7D6-464A-B9D6-F7C515CE37CC}" type="parTrans" cxnId="{C6025175-340C-4308-8CCB-ED03A56A985B}">
      <dgm:prSet/>
      <dgm:spPr/>
      <dgm:t>
        <a:bodyPr/>
        <a:lstStyle/>
        <a:p>
          <a:endParaRPr lang="en-US"/>
        </a:p>
      </dgm:t>
    </dgm:pt>
    <dgm:pt modelId="{75AA6E0F-DD2F-4C64-A0AE-FB1931907729}" type="sibTrans" cxnId="{C6025175-340C-4308-8CCB-ED03A56A985B}">
      <dgm:prSet/>
      <dgm:spPr/>
      <dgm:t>
        <a:bodyPr/>
        <a:lstStyle/>
        <a:p>
          <a:endParaRPr lang="en-US"/>
        </a:p>
      </dgm:t>
    </dgm:pt>
    <dgm:pt modelId="{49EA024B-5542-44D7-98FE-163CBFF311D3}">
      <dgm:prSet phldrT="[Text]"/>
      <dgm:spPr/>
      <dgm:t>
        <a:bodyPr/>
        <a:lstStyle/>
        <a:p>
          <a:endParaRPr lang="en-US" dirty="0"/>
        </a:p>
      </dgm:t>
    </dgm:pt>
    <dgm:pt modelId="{74F05676-DD97-4581-AD66-D2158ED45B5B}" type="parTrans" cxnId="{BAED62D7-E16B-4E8E-9D7E-86DCF4E0BF91}">
      <dgm:prSet/>
      <dgm:spPr/>
      <dgm:t>
        <a:bodyPr/>
        <a:lstStyle/>
        <a:p>
          <a:endParaRPr lang="en-US"/>
        </a:p>
      </dgm:t>
    </dgm:pt>
    <dgm:pt modelId="{09A1E99F-FEEC-4E21-A50B-4A9BBB42FEC0}" type="sibTrans" cxnId="{BAED62D7-E16B-4E8E-9D7E-86DCF4E0BF91}">
      <dgm:prSet/>
      <dgm:spPr/>
      <dgm:t>
        <a:bodyPr/>
        <a:lstStyle/>
        <a:p>
          <a:endParaRPr lang="en-US"/>
        </a:p>
      </dgm:t>
    </dgm:pt>
    <dgm:pt modelId="{F6D310B4-A437-458E-B866-16BC2943DF45}">
      <dgm:prSet phldrT="[Text]"/>
      <dgm:spPr/>
      <dgm:t>
        <a:bodyPr/>
        <a:lstStyle/>
        <a:p>
          <a:endParaRPr lang="en-US" dirty="0"/>
        </a:p>
      </dgm:t>
    </dgm:pt>
    <dgm:pt modelId="{8197943D-F967-4F24-B663-FF8127C3A6EE}" type="parTrans" cxnId="{9CA847C7-8978-451D-95D0-B7ECB43FAAA5}">
      <dgm:prSet/>
      <dgm:spPr/>
      <dgm:t>
        <a:bodyPr/>
        <a:lstStyle/>
        <a:p>
          <a:endParaRPr lang="en-US"/>
        </a:p>
      </dgm:t>
    </dgm:pt>
    <dgm:pt modelId="{3C207F57-0720-4AFC-8A22-5E511C37A62A}" type="sibTrans" cxnId="{9CA847C7-8978-451D-95D0-B7ECB43FAAA5}">
      <dgm:prSet/>
      <dgm:spPr/>
      <dgm:t>
        <a:bodyPr/>
        <a:lstStyle/>
        <a:p>
          <a:endParaRPr lang="en-US"/>
        </a:p>
      </dgm:t>
    </dgm:pt>
    <dgm:pt modelId="{F76143F1-E6F8-4123-B594-4CA165C01D87}">
      <dgm:prSet phldrT="[Text]"/>
      <dgm:spPr>
        <a:solidFill>
          <a:srgbClr val="FFFF00"/>
        </a:solidFill>
      </dgm:spPr>
      <dgm:t>
        <a:bodyPr/>
        <a:lstStyle/>
        <a:p>
          <a:endParaRPr lang="en-US" dirty="0"/>
        </a:p>
      </dgm:t>
    </dgm:pt>
    <dgm:pt modelId="{16075C00-1FAB-4E7F-958C-729266ED3FCC}" type="parTrans" cxnId="{151B3574-607C-4C57-B878-55AD02C7F969}">
      <dgm:prSet/>
      <dgm:spPr/>
      <dgm:t>
        <a:bodyPr/>
        <a:lstStyle/>
        <a:p>
          <a:endParaRPr lang="en-US"/>
        </a:p>
      </dgm:t>
    </dgm:pt>
    <dgm:pt modelId="{99A81F40-E1C8-48FA-A8A3-F7DDA8808838}" type="sibTrans" cxnId="{151B3574-607C-4C57-B878-55AD02C7F969}">
      <dgm:prSet/>
      <dgm:spPr/>
      <dgm:t>
        <a:bodyPr/>
        <a:lstStyle/>
        <a:p>
          <a:endParaRPr lang="en-US"/>
        </a:p>
      </dgm:t>
    </dgm:pt>
    <dgm:pt modelId="{7A44CF39-802B-4D03-8E8D-3EE6464F0300}">
      <dgm:prSet phldrT="[Text]"/>
      <dgm:spPr/>
      <dgm:t>
        <a:bodyPr/>
        <a:lstStyle/>
        <a:p>
          <a:endParaRPr lang="en-US" dirty="0"/>
        </a:p>
      </dgm:t>
    </dgm:pt>
    <dgm:pt modelId="{4D0407C2-D7A8-4C58-A811-EA99BEB2F6E4}" type="parTrans" cxnId="{BEA8C70D-AB72-4297-891A-72DA46DDD299}">
      <dgm:prSet/>
      <dgm:spPr/>
      <dgm:t>
        <a:bodyPr/>
        <a:lstStyle/>
        <a:p>
          <a:endParaRPr lang="en-US"/>
        </a:p>
      </dgm:t>
    </dgm:pt>
    <dgm:pt modelId="{40AC4A83-3020-4F16-B80B-4C31DF8C09AE}" type="sibTrans" cxnId="{BEA8C70D-AB72-4297-891A-72DA46DDD299}">
      <dgm:prSet/>
      <dgm:spPr/>
      <dgm:t>
        <a:bodyPr/>
        <a:lstStyle/>
        <a:p>
          <a:endParaRPr lang="en-US"/>
        </a:p>
      </dgm:t>
    </dgm:pt>
    <dgm:pt modelId="{4E360A45-9ECB-4105-968B-17C603FF1223}">
      <dgm:prSet phldrT="[Text]"/>
      <dgm:spPr/>
      <dgm:t>
        <a:bodyPr/>
        <a:lstStyle/>
        <a:p>
          <a:endParaRPr lang="en-US" dirty="0"/>
        </a:p>
      </dgm:t>
    </dgm:pt>
    <dgm:pt modelId="{E5FDE9ED-6981-4907-9718-CCAF2DA8BEBF}" type="parTrans" cxnId="{626AFD77-7D06-4C66-AE85-62DB61124183}">
      <dgm:prSet/>
      <dgm:spPr/>
      <dgm:t>
        <a:bodyPr/>
        <a:lstStyle/>
        <a:p>
          <a:endParaRPr lang="en-US"/>
        </a:p>
      </dgm:t>
    </dgm:pt>
    <dgm:pt modelId="{29646264-EE9D-4F8A-A25B-BF3CB3A8CAFC}" type="sibTrans" cxnId="{626AFD77-7D06-4C66-AE85-62DB61124183}">
      <dgm:prSet/>
      <dgm:spPr/>
      <dgm:t>
        <a:bodyPr/>
        <a:lstStyle/>
        <a:p>
          <a:endParaRPr lang="en-US"/>
        </a:p>
      </dgm:t>
    </dgm:pt>
    <dgm:pt modelId="{FB01D8AD-092F-4B32-96BA-46919193DE66}">
      <dgm:prSet phldrT="[Text]"/>
      <dgm:spPr/>
      <dgm:t>
        <a:bodyPr/>
        <a:lstStyle/>
        <a:p>
          <a:endParaRPr lang="en-US" dirty="0"/>
        </a:p>
      </dgm:t>
    </dgm:pt>
    <dgm:pt modelId="{49F8F42F-C078-41E9-9D71-9F2E3846A916}" type="parTrans" cxnId="{D1AB40F0-5680-4E52-9188-BF2365B39358}">
      <dgm:prSet/>
      <dgm:spPr/>
      <dgm:t>
        <a:bodyPr/>
        <a:lstStyle/>
        <a:p>
          <a:endParaRPr lang="en-US"/>
        </a:p>
      </dgm:t>
    </dgm:pt>
    <dgm:pt modelId="{4A0D8D59-C030-44AC-9D42-97365DB05907}" type="sibTrans" cxnId="{D1AB40F0-5680-4E52-9188-BF2365B39358}">
      <dgm:prSet/>
      <dgm:spPr/>
      <dgm:t>
        <a:bodyPr/>
        <a:lstStyle/>
        <a:p>
          <a:endParaRPr lang="en-US"/>
        </a:p>
      </dgm:t>
    </dgm:pt>
    <dgm:pt modelId="{A4C0D119-0CE4-4E92-BAFA-616889A9CA04}" type="pres">
      <dgm:prSet presAssocID="{92DF1587-392D-41D4-8C7B-E6E169FA8FB1}" presName="cycle" presStyleCnt="0">
        <dgm:presLayoutVars>
          <dgm:chMax val="1"/>
          <dgm:dir/>
          <dgm:animLvl val="ctr"/>
          <dgm:resizeHandles val="exact"/>
        </dgm:presLayoutVars>
      </dgm:prSet>
      <dgm:spPr/>
      <dgm:t>
        <a:bodyPr/>
        <a:lstStyle/>
        <a:p>
          <a:endParaRPr lang="en-US"/>
        </a:p>
      </dgm:t>
    </dgm:pt>
    <dgm:pt modelId="{A4D5D5CD-53A6-4A75-A80D-7608959B5C39}" type="pres">
      <dgm:prSet presAssocID="{5D559CDC-0DAC-47E9-A2F2-DD94F147AB2C}" presName="centerShape" presStyleLbl="node0" presStyleIdx="0" presStyleCnt="1"/>
      <dgm:spPr/>
      <dgm:t>
        <a:bodyPr/>
        <a:lstStyle/>
        <a:p>
          <a:endParaRPr lang="en-US"/>
        </a:p>
      </dgm:t>
    </dgm:pt>
    <dgm:pt modelId="{9E683438-4DE1-4FCA-9D4C-AA82AE3565ED}" type="pres">
      <dgm:prSet presAssocID="{74F05676-DD97-4581-AD66-D2158ED45B5B}" presName="Name9" presStyleLbl="parChTrans1D2" presStyleIdx="0" presStyleCnt="6"/>
      <dgm:spPr/>
      <dgm:t>
        <a:bodyPr/>
        <a:lstStyle/>
        <a:p>
          <a:endParaRPr lang="en-US"/>
        </a:p>
      </dgm:t>
    </dgm:pt>
    <dgm:pt modelId="{5C1E3E72-D2A7-4950-BBD0-AC7C6B73F4F4}" type="pres">
      <dgm:prSet presAssocID="{74F05676-DD97-4581-AD66-D2158ED45B5B}" presName="connTx" presStyleLbl="parChTrans1D2" presStyleIdx="0" presStyleCnt="6"/>
      <dgm:spPr/>
      <dgm:t>
        <a:bodyPr/>
        <a:lstStyle/>
        <a:p>
          <a:endParaRPr lang="en-US"/>
        </a:p>
      </dgm:t>
    </dgm:pt>
    <dgm:pt modelId="{51A01D22-EF2E-4658-B128-66368C3340AF}" type="pres">
      <dgm:prSet presAssocID="{49EA024B-5542-44D7-98FE-163CBFF311D3}" presName="node" presStyleLbl="node1" presStyleIdx="0" presStyleCnt="6">
        <dgm:presLayoutVars>
          <dgm:bulletEnabled val="1"/>
        </dgm:presLayoutVars>
      </dgm:prSet>
      <dgm:spPr/>
      <dgm:t>
        <a:bodyPr/>
        <a:lstStyle/>
        <a:p>
          <a:endParaRPr lang="en-US"/>
        </a:p>
      </dgm:t>
    </dgm:pt>
    <dgm:pt modelId="{3D217593-F161-4734-9AEC-70AAD9B621F4}" type="pres">
      <dgm:prSet presAssocID="{8197943D-F967-4F24-B663-FF8127C3A6EE}" presName="Name9" presStyleLbl="parChTrans1D2" presStyleIdx="1" presStyleCnt="6"/>
      <dgm:spPr/>
      <dgm:t>
        <a:bodyPr/>
        <a:lstStyle/>
        <a:p>
          <a:endParaRPr lang="en-US"/>
        </a:p>
      </dgm:t>
    </dgm:pt>
    <dgm:pt modelId="{2B8BE526-EF38-44D0-B5C0-D1107AD429C6}" type="pres">
      <dgm:prSet presAssocID="{8197943D-F967-4F24-B663-FF8127C3A6EE}" presName="connTx" presStyleLbl="parChTrans1D2" presStyleIdx="1" presStyleCnt="6"/>
      <dgm:spPr/>
      <dgm:t>
        <a:bodyPr/>
        <a:lstStyle/>
        <a:p>
          <a:endParaRPr lang="en-US"/>
        </a:p>
      </dgm:t>
    </dgm:pt>
    <dgm:pt modelId="{1DA55B81-3573-469A-AF1A-E9FCCE00FC7B}" type="pres">
      <dgm:prSet presAssocID="{F6D310B4-A437-458E-B866-16BC2943DF45}" presName="node" presStyleLbl="node1" presStyleIdx="1" presStyleCnt="6">
        <dgm:presLayoutVars>
          <dgm:bulletEnabled val="1"/>
        </dgm:presLayoutVars>
      </dgm:prSet>
      <dgm:spPr/>
      <dgm:t>
        <a:bodyPr/>
        <a:lstStyle/>
        <a:p>
          <a:endParaRPr lang="en-US"/>
        </a:p>
      </dgm:t>
    </dgm:pt>
    <dgm:pt modelId="{E7A4E8C6-D8DC-40F1-A27F-A7682B28E52D}" type="pres">
      <dgm:prSet presAssocID="{16075C00-1FAB-4E7F-958C-729266ED3FCC}" presName="Name9" presStyleLbl="parChTrans1D2" presStyleIdx="2" presStyleCnt="6"/>
      <dgm:spPr/>
      <dgm:t>
        <a:bodyPr/>
        <a:lstStyle/>
        <a:p>
          <a:endParaRPr lang="en-US"/>
        </a:p>
      </dgm:t>
    </dgm:pt>
    <dgm:pt modelId="{E829F3E3-9951-4C16-BA8B-9E4241983F17}" type="pres">
      <dgm:prSet presAssocID="{16075C00-1FAB-4E7F-958C-729266ED3FCC}" presName="connTx" presStyleLbl="parChTrans1D2" presStyleIdx="2" presStyleCnt="6"/>
      <dgm:spPr/>
      <dgm:t>
        <a:bodyPr/>
        <a:lstStyle/>
        <a:p>
          <a:endParaRPr lang="en-US"/>
        </a:p>
      </dgm:t>
    </dgm:pt>
    <dgm:pt modelId="{8FD0A8D2-C4DD-4143-8A4F-382CFF60AE2A}" type="pres">
      <dgm:prSet presAssocID="{F76143F1-E6F8-4123-B594-4CA165C01D87}" presName="node" presStyleLbl="node1" presStyleIdx="2" presStyleCnt="6">
        <dgm:presLayoutVars>
          <dgm:bulletEnabled val="1"/>
        </dgm:presLayoutVars>
      </dgm:prSet>
      <dgm:spPr/>
      <dgm:t>
        <a:bodyPr/>
        <a:lstStyle/>
        <a:p>
          <a:endParaRPr lang="en-US"/>
        </a:p>
      </dgm:t>
    </dgm:pt>
    <dgm:pt modelId="{9D71CC1A-8700-4372-9FE9-88EC37AD2568}" type="pres">
      <dgm:prSet presAssocID="{E5FDE9ED-6981-4907-9718-CCAF2DA8BEBF}" presName="Name9" presStyleLbl="parChTrans1D2" presStyleIdx="3" presStyleCnt="6"/>
      <dgm:spPr/>
      <dgm:t>
        <a:bodyPr/>
        <a:lstStyle/>
        <a:p>
          <a:endParaRPr lang="en-US"/>
        </a:p>
      </dgm:t>
    </dgm:pt>
    <dgm:pt modelId="{701B950E-E7E7-4DA9-89F2-8294CA475196}" type="pres">
      <dgm:prSet presAssocID="{E5FDE9ED-6981-4907-9718-CCAF2DA8BEBF}" presName="connTx" presStyleLbl="parChTrans1D2" presStyleIdx="3" presStyleCnt="6"/>
      <dgm:spPr/>
      <dgm:t>
        <a:bodyPr/>
        <a:lstStyle/>
        <a:p>
          <a:endParaRPr lang="en-US"/>
        </a:p>
      </dgm:t>
    </dgm:pt>
    <dgm:pt modelId="{DAEA1F7B-BE15-40AC-897D-316125E277C3}" type="pres">
      <dgm:prSet presAssocID="{4E360A45-9ECB-4105-968B-17C603FF1223}" presName="node" presStyleLbl="node1" presStyleIdx="3" presStyleCnt="6">
        <dgm:presLayoutVars>
          <dgm:bulletEnabled val="1"/>
        </dgm:presLayoutVars>
      </dgm:prSet>
      <dgm:spPr/>
      <dgm:t>
        <a:bodyPr/>
        <a:lstStyle/>
        <a:p>
          <a:endParaRPr lang="en-US"/>
        </a:p>
      </dgm:t>
    </dgm:pt>
    <dgm:pt modelId="{D6E569F6-948F-44AA-A9E1-FA0A463223B9}" type="pres">
      <dgm:prSet presAssocID="{49F8F42F-C078-41E9-9D71-9F2E3846A916}" presName="Name9" presStyleLbl="parChTrans1D2" presStyleIdx="4" presStyleCnt="6"/>
      <dgm:spPr/>
      <dgm:t>
        <a:bodyPr/>
        <a:lstStyle/>
        <a:p>
          <a:endParaRPr lang="en-US"/>
        </a:p>
      </dgm:t>
    </dgm:pt>
    <dgm:pt modelId="{DFA6BA17-353A-4BB7-BB95-7D01786ED59A}" type="pres">
      <dgm:prSet presAssocID="{49F8F42F-C078-41E9-9D71-9F2E3846A916}" presName="connTx" presStyleLbl="parChTrans1D2" presStyleIdx="4" presStyleCnt="6"/>
      <dgm:spPr/>
      <dgm:t>
        <a:bodyPr/>
        <a:lstStyle/>
        <a:p>
          <a:endParaRPr lang="en-US"/>
        </a:p>
      </dgm:t>
    </dgm:pt>
    <dgm:pt modelId="{C14C911C-6DAA-4902-A476-464B045EDCF9}" type="pres">
      <dgm:prSet presAssocID="{FB01D8AD-092F-4B32-96BA-46919193DE66}" presName="node" presStyleLbl="node1" presStyleIdx="4" presStyleCnt="6">
        <dgm:presLayoutVars>
          <dgm:bulletEnabled val="1"/>
        </dgm:presLayoutVars>
      </dgm:prSet>
      <dgm:spPr/>
      <dgm:t>
        <a:bodyPr/>
        <a:lstStyle/>
        <a:p>
          <a:endParaRPr lang="en-US"/>
        </a:p>
      </dgm:t>
    </dgm:pt>
    <dgm:pt modelId="{8D41EBF4-0710-4BE7-8608-28BE67C21F22}" type="pres">
      <dgm:prSet presAssocID="{4D0407C2-D7A8-4C58-A811-EA99BEB2F6E4}" presName="Name9" presStyleLbl="parChTrans1D2" presStyleIdx="5" presStyleCnt="6"/>
      <dgm:spPr/>
      <dgm:t>
        <a:bodyPr/>
        <a:lstStyle/>
        <a:p>
          <a:endParaRPr lang="en-US"/>
        </a:p>
      </dgm:t>
    </dgm:pt>
    <dgm:pt modelId="{BCACEEF6-5B0F-4A72-A790-C4C44E5806D6}" type="pres">
      <dgm:prSet presAssocID="{4D0407C2-D7A8-4C58-A811-EA99BEB2F6E4}" presName="connTx" presStyleLbl="parChTrans1D2" presStyleIdx="5" presStyleCnt="6"/>
      <dgm:spPr/>
      <dgm:t>
        <a:bodyPr/>
        <a:lstStyle/>
        <a:p>
          <a:endParaRPr lang="en-US"/>
        </a:p>
      </dgm:t>
    </dgm:pt>
    <dgm:pt modelId="{883B4E71-8FE5-4281-8B48-A008B810A18A}" type="pres">
      <dgm:prSet presAssocID="{7A44CF39-802B-4D03-8E8D-3EE6464F0300}" presName="node" presStyleLbl="node1" presStyleIdx="5" presStyleCnt="6">
        <dgm:presLayoutVars>
          <dgm:bulletEnabled val="1"/>
        </dgm:presLayoutVars>
      </dgm:prSet>
      <dgm:spPr/>
      <dgm:t>
        <a:bodyPr/>
        <a:lstStyle/>
        <a:p>
          <a:endParaRPr lang="en-US"/>
        </a:p>
      </dgm:t>
    </dgm:pt>
  </dgm:ptLst>
  <dgm:cxnLst>
    <dgm:cxn modelId="{BEA8C70D-AB72-4297-891A-72DA46DDD299}" srcId="{5D559CDC-0DAC-47E9-A2F2-DD94F147AB2C}" destId="{7A44CF39-802B-4D03-8E8D-3EE6464F0300}" srcOrd="5" destOrd="0" parTransId="{4D0407C2-D7A8-4C58-A811-EA99BEB2F6E4}" sibTransId="{40AC4A83-3020-4F16-B80B-4C31DF8C09AE}"/>
    <dgm:cxn modelId="{151B3574-607C-4C57-B878-55AD02C7F969}" srcId="{5D559CDC-0DAC-47E9-A2F2-DD94F147AB2C}" destId="{F76143F1-E6F8-4123-B594-4CA165C01D87}" srcOrd="2" destOrd="0" parTransId="{16075C00-1FAB-4E7F-958C-729266ED3FCC}" sibTransId="{99A81F40-E1C8-48FA-A8A3-F7DDA8808838}"/>
    <dgm:cxn modelId="{11268DE0-6741-4144-9126-29DA2A95C90B}" type="presOf" srcId="{16075C00-1FAB-4E7F-958C-729266ED3FCC}" destId="{E829F3E3-9951-4C16-BA8B-9E4241983F17}" srcOrd="1" destOrd="0" presId="urn:microsoft.com/office/officeart/2005/8/layout/radial1"/>
    <dgm:cxn modelId="{E6D6A1BC-03CB-4F80-B899-1658CA364076}" type="presOf" srcId="{92DF1587-392D-41D4-8C7B-E6E169FA8FB1}" destId="{A4C0D119-0CE4-4E92-BAFA-616889A9CA04}" srcOrd="0" destOrd="0" presId="urn:microsoft.com/office/officeart/2005/8/layout/radial1"/>
    <dgm:cxn modelId="{6780601C-C317-42DF-949B-7AD5727BED7F}" type="presOf" srcId="{4E360A45-9ECB-4105-968B-17C603FF1223}" destId="{DAEA1F7B-BE15-40AC-897D-316125E277C3}" srcOrd="0" destOrd="0" presId="urn:microsoft.com/office/officeart/2005/8/layout/radial1"/>
    <dgm:cxn modelId="{CA92FDBE-C419-436B-A2AB-63D6E4212250}" type="presOf" srcId="{4D0407C2-D7A8-4C58-A811-EA99BEB2F6E4}" destId="{8D41EBF4-0710-4BE7-8608-28BE67C21F22}" srcOrd="0" destOrd="0" presId="urn:microsoft.com/office/officeart/2005/8/layout/radial1"/>
    <dgm:cxn modelId="{D1AB40F0-5680-4E52-9188-BF2365B39358}" srcId="{5D559CDC-0DAC-47E9-A2F2-DD94F147AB2C}" destId="{FB01D8AD-092F-4B32-96BA-46919193DE66}" srcOrd="4" destOrd="0" parTransId="{49F8F42F-C078-41E9-9D71-9F2E3846A916}" sibTransId="{4A0D8D59-C030-44AC-9D42-97365DB05907}"/>
    <dgm:cxn modelId="{FD03A1CA-F16B-4CDC-83DA-53686BA6B219}" type="presOf" srcId="{49EA024B-5542-44D7-98FE-163CBFF311D3}" destId="{51A01D22-EF2E-4658-B128-66368C3340AF}" srcOrd="0" destOrd="0" presId="urn:microsoft.com/office/officeart/2005/8/layout/radial1"/>
    <dgm:cxn modelId="{0AAE722D-D704-4728-988F-63D45B1C3AD4}" type="presOf" srcId="{49F8F42F-C078-41E9-9D71-9F2E3846A916}" destId="{DFA6BA17-353A-4BB7-BB95-7D01786ED59A}" srcOrd="1" destOrd="0" presId="urn:microsoft.com/office/officeart/2005/8/layout/radial1"/>
    <dgm:cxn modelId="{02DBCAD3-C392-485C-BA4F-6BA73927BC98}" type="presOf" srcId="{E5FDE9ED-6981-4907-9718-CCAF2DA8BEBF}" destId="{701B950E-E7E7-4DA9-89F2-8294CA475196}" srcOrd="1" destOrd="0" presId="urn:microsoft.com/office/officeart/2005/8/layout/radial1"/>
    <dgm:cxn modelId="{2C962952-EB47-40E6-8279-D00F1157302B}" type="presOf" srcId="{7A44CF39-802B-4D03-8E8D-3EE6464F0300}" destId="{883B4E71-8FE5-4281-8B48-A008B810A18A}" srcOrd="0" destOrd="0" presId="urn:microsoft.com/office/officeart/2005/8/layout/radial1"/>
    <dgm:cxn modelId="{BAED62D7-E16B-4E8E-9D7E-86DCF4E0BF91}" srcId="{5D559CDC-0DAC-47E9-A2F2-DD94F147AB2C}" destId="{49EA024B-5542-44D7-98FE-163CBFF311D3}" srcOrd="0" destOrd="0" parTransId="{74F05676-DD97-4581-AD66-D2158ED45B5B}" sibTransId="{09A1E99F-FEEC-4E21-A50B-4A9BBB42FEC0}"/>
    <dgm:cxn modelId="{9CA847C7-8978-451D-95D0-B7ECB43FAAA5}" srcId="{5D559CDC-0DAC-47E9-A2F2-DD94F147AB2C}" destId="{F6D310B4-A437-458E-B866-16BC2943DF45}" srcOrd="1" destOrd="0" parTransId="{8197943D-F967-4F24-B663-FF8127C3A6EE}" sibTransId="{3C207F57-0720-4AFC-8A22-5E511C37A62A}"/>
    <dgm:cxn modelId="{11007D80-C0FC-4BE0-AAB9-884793136D5E}" type="presOf" srcId="{FB01D8AD-092F-4B32-96BA-46919193DE66}" destId="{C14C911C-6DAA-4902-A476-464B045EDCF9}" srcOrd="0" destOrd="0" presId="urn:microsoft.com/office/officeart/2005/8/layout/radial1"/>
    <dgm:cxn modelId="{6164A2CA-249E-4719-A60E-2213E3CAC2B3}" type="presOf" srcId="{16075C00-1FAB-4E7F-958C-729266ED3FCC}" destId="{E7A4E8C6-D8DC-40F1-A27F-A7682B28E52D}" srcOrd="0" destOrd="0" presId="urn:microsoft.com/office/officeart/2005/8/layout/radial1"/>
    <dgm:cxn modelId="{626AFD77-7D06-4C66-AE85-62DB61124183}" srcId="{5D559CDC-0DAC-47E9-A2F2-DD94F147AB2C}" destId="{4E360A45-9ECB-4105-968B-17C603FF1223}" srcOrd="3" destOrd="0" parTransId="{E5FDE9ED-6981-4907-9718-CCAF2DA8BEBF}" sibTransId="{29646264-EE9D-4F8A-A25B-BF3CB3A8CAFC}"/>
    <dgm:cxn modelId="{486447F5-D2C5-4E39-A6D5-628958242F85}" type="presOf" srcId="{5D559CDC-0DAC-47E9-A2F2-DD94F147AB2C}" destId="{A4D5D5CD-53A6-4A75-A80D-7608959B5C39}" srcOrd="0" destOrd="0" presId="urn:microsoft.com/office/officeart/2005/8/layout/radial1"/>
    <dgm:cxn modelId="{C6025175-340C-4308-8CCB-ED03A56A985B}" srcId="{92DF1587-392D-41D4-8C7B-E6E169FA8FB1}" destId="{5D559CDC-0DAC-47E9-A2F2-DD94F147AB2C}" srcOrd="0" destOrd="0" parTransId="{FE490E83-D7D6-464A-B9D6-F7C515CE37CC}" sibTransId="{75AA6E0F-DD2F-4C64-A0AE-FB1931907729}"/>
    <dgm:cxn modelId="{269E50B5-6EF6-444A-A42C-C1DFF4407136}" type="presOf" srcId="{8197943D-F967-4F24-B663-FF8127C3A6EE}" destId="{2B8BE526-EF38-44D0-B5C0-D1107AD429C6}" srcOrd="1" destOrd="0" presId="urn:microsoft.com/office/officeart/2005/8/layout/radial1"/>
    <dgm:cxn modelId="{4AD9599D-7BB3-420B-8E5C-5D1FE457B029}" type="presOf" srcId="{F6D310B4-A437-458E-B866-16BC2943DF45}" destId="{1DA55B81-3573-469A-AF1A-E9FCCE00FC7B}" srcOrd="0" destOrd="0" presId="urn:microsoft.com/office/officeart/2005/8/layout/radial1"/>
    <dgm:cxn modelId="{14C591E7-F574-49F3-9E2E-3BFC4151A5A0}" type="presOf" srcId="{4D0407C2-D7A8-4C58-A811-EA99BEB2F6E4}" destId="{BCACEEF6-5B0F-4A72-A790-C4C44E5806D6}" srcOrd="1" destOrd="0" presId="urn:microsoft.com/office/officeart/2005/8/layout/radial1"/>
    <dgm:cxn modelId="{58980A63-32D9-464A-9992-9088F58A1209}" type="presOf" srcId="{49F8F42F-C078-41E9-9D71-9F2E3846A916}" destId="{D6E569F6-948F-44AA-A9E1-FA0A463223B9}" srcOrd="0" destOrd="0" presId="urn:microsoft.com/office/officeart/2005/8/layout/radial1"/>
    <dgm:cxn modelId="{FDD04F21-9C3D-48E3-BE85-0422BD72E367}" type="presOf" srcId="{74F05676-DD97-4581-AD66-D2158ED45B5B}" destId="{5C1E3E72-D2A7-4950-BBD0-AC7C6B73F4F4}" srcOrd="1" destOrd="0" presId="urn:microsoft.com/office/officeart/2005/8/layout/radial1"/>
    <dgm:cxn modelId="{9AAAF06F-5D33-4DD6-8F98-0F1749F099EE}" type="presOf" srcId="{E5FDE9ED-6981-4907-9718-CCAF2DA8BEBF}" destId="{9D71CC1A-8700-4372-9FE9-88EC37AD2568}" srcOrd="0" destOrd="0" presId="urn:microsoft.com/office/officeart/2005/8/layout/radial1"/>
    <dgm:cxn modelId="{9291BBA1-DC80-4A9B-8EF0-F8094F44D010}" type="presOf" srcId="{F76143F1-E6F8-4123-B594-4CA165C01D87}" destId="{8FD0A8D2-C4DD-4143-8A4F-382CFF60AE2A}" srcOrd="0" destOrd="0" presId="urn:microsoft.com/office/officeart/2005/8/layout/radial1"/>
    <dgm:cxn modelId="{974FA060-25A8-4015-ADC6-70C9BEC1D441}" type="presOf" srcId="{8197943D-F967-4F24-B663-FF8127C3A6EE}" destId="{3D217593-F161-4734-9AEC-70AAD9B621F4}" srcOrd="0" destOrd="0" presId="urn:microsoft.com/office/officeart/2005/8/layout/radial1"/>
    <dgm:cxn modelId="{453A5578-DCB5-47A6-AE39-C26B4B1B4399}" type="presOf" srcId="{74F05676-DD97-4581-AD66-D2158ED45B5B}" destId="{9E683438-4DE1-4FCA-9D4C-AA82AE3565ED}" srcOrd="0" destOrd="0" presId="urn:microsoft.com/office/officeart/2005/8/layout/radial1"/>
    <dgm:cxn modelId="{5F29DAA5-6608-40B4-B22D-44E4C09B2F21}" type="presParOf" srcId="{A4C0D119-0CE4-4E92-BAFA-616889A9CA04}" destId="{A4D5D5CD-53A6-4A75-A80D-7608959B5C39}" srcOrd="0" destOrd="0" presId="urn:microsoft.com/office/officeart/2005/8/layout/radial1"/>
    <dgm:cxn modelId="{C664E189-1284-4BAC-B22F-A6B4CFEDAB6E}" type="presParOf" srcId="{A4C0D119-0CE4-4E92-BAFA-616889A9CA04}" destId="{9E683438-4DE1-4FCA-9D4C-AA82AE3565ED}" srcOrd="1" destOrd="0" presId="urn:microsoft.com/office/officeart/2005/8/layout/radial1"/>
    <dgm:cxn modelId="{B541E71E-D829-4AE0-96C9-F96D449F69F2}" type="presParOf" srcId="{9E683438-4DE1-4FCA-9D4C-AA82AE3565ED}" destId="{5C1E3E72-D2A7-4950-BBD0-AC7C6B73F4F4}" srcOrd="0" destOrd="0" presId="urn:microsoft.com/office/officeart/2005/8/layout/radial1"/>
    <dgm:cxn modelId="{373D945F-ED0A-4764-8414-E6AC1F4B209D}" type="presParOf" srcId="{A4C0D119-0CE4-4E92-BAFA-616889A9CA04}" destId="{51A01D22-EF2E-4658-B128-66368C3340AF}" srcOrd="2" destOrd="0" presId="urn:microsoft.com/office/officeart/2005/8/layout/radial1"/>
    <dgm:cxn modelId="{971BB286-AB4C-486F-B25B-6D7E34D45176}" type="presParOf" srcId="{A4C0D119-0CE4-4E92-BAFA-616889A9CA04}" destId="{3D217593-F161-4734-9AEC-70AAD9B621F4}" srcOrd="3" destOrd="0" presId="urn:microsoft.com/office/officeart/2005/8/layout/radial1"/>
    <dgm:cxn modelId="{D0AE6202-A9E9-4F28-9C34-5EEACBEEB9F2}" type="presParOf" srcId="{3D217593-F161-4734-9AEC-70AAD9B621F4}" destId="{2B8BE526-EF38-44D0-B5C0-D1107AD429C6}" srcOrd="0" destOrd="0" presId="urn:microsoft.com/office/officeart/2005/8/layout/radial1"/>
    <dgm:cxn modelId="{580E4F49-6756-4434-AFEE-3727C7FB96D3}" type="presParOf" srcId="{A4C0D119-0CE4-4E92-BAFA-616889A9CA04}" destId="{1DA55B81-3573-469A-AF1A-E9FCCE00FC7B}" srcOrd="4" destOrd="0" presId="urn:microsoft.com/office/officeart/2005/8/layout/radial1"/>
    <dgm:cxn modelId="{4BDCB8F4-30CF-49B1-AC30-CC09F64D03BA}" type="presParOf" srcId="{A4C0D119-0CE4-4E92-BAFA-616889A9CA04}" destId="{E7A4E8C6-D8DC-40F1-A27F-A7682B28E52D}" srcOrd="5" destOrd="0" presId="urn:microsoft.com/office/officeart/2005/8/layout/radial1"/>
    <dgm:cxn modelId="{DFF2A345-4460-4ACF-849C-9D6496A88999}" type="presParOf" srcId="{E7A4E8C6-D8DC-40F1-A27F-A7682B28E52D}" destId="{E829F3E3-9951-4C16-BA8B-9E4241983F17}" srcOrd="0" destOrd="0" presId="urn:microsoft.com/office/officeart/2005/8/layout/radial1"/>
    <dgm:cxn modelId="{2B34EE47-70B3-4F9F-B363-C558262E3F4A}" type="presParOf" srcId="{A4C0D119-0CE4-4E92-BAFA-616889A9CA04}" destId="{8FD0A8D2-C4DD-4143-8A4F-382CFF60AE2A}" srcOrd="6" destOrd="0" presId="urn:microsoft.com/office/officeart/2005/8/layout/radial1"/>
    <dgm:cxn modelId="{A6DD55D0-6F95-4243-B894-946B5F2D3731}" type="presParOf" srcId="{A4C0D119-0CE4-4E92-BAFA-616889A9CA04}" destId="{9D71CC1A-8700-4372-9FE9-88EC37AD2568}" srcOrd="7" destOrd="0" presId="urn:microsoft.com/office/officeart/2005/8/layout/radial1"/>
    <dgm:cxn modelId="{D4001046-821F-42FD-B8DC-5D78EB5F5802}" type="presParOf" srcId="{9D71CC1A-8700-4372-9FE9-88EC37AD2568}" destId="{701B950E-E7E7-4DA9-89F2-8294CA475196}" srcOrd="0" destOrd="0" presId="urn:microsoft.com/office/officeart/2005/8/layout/radial1"/>
    <dgm:cxn modelId="{506C9E00-D0E1-4BE8-86D5-E97208BC1F48}" type="presParOf" srcId="{A4C0D119-0CE4-4E92-BAFA-616889A9CA04}" destId="{DAEA1F7B-BE15-40AC-897D-316125E277C3}" srcOrd="8" destOrd="0" presId="urn:microsoft.com/office/officeart/2005/8/layout/radial1"/>
    <dgm:cxn modelId="{D5638514-E45B-478D-A1F9-929A36C95F80}" type="presParOf" srcId="{A4C0D119-0CE4-4E92-BAFA-616889A9CA04}" destId="{D6E569F6-948F-44AA-A9E1-FA0A463223B9}" srcOrd="9" destOrd="0" presId="urn:microsoft.com/office/officeart/2005/8/layout/radial1"/>
    <dgm:cxn modelId="{FE041989-137B-46B8-8440-D3E8BE64C4CE}" type="presParOf" srcId="{D6E569F6-948F-44AA-A9E1-FA0A463223B9}" destId="{DFA6BA17-353A-4BB7-BB95-7D01786ED59A}" srcOrd="0" destOrd="0" presId="urn:microsoft.com/office/officeart/2005/8/layout/radial1"/>
    <dgm:cxn modelId="{7BD7EC88-EF14-4409-839A-49C93B0E66FA}" type="presParOf" srcId="{A4C0D119-0CE4-4E92-BAFA-616889A9CA04}" destId="{C14C911C-6DAA-4902-A476-464B045EDCF9}" srcOrd="10" destOrd="0" presId="urn:microsoft.com/office/officeart/2005/8/layout/radial1"/>
    <dgm:cxn modelId="{0CD8BB3E-BA78-49A2-8B3C-814C98F7A922}" type="presParOf" srcId="{A4C0D119-0CE4-4E92-BAFA-616889A9CA04}" destId="{8D41EBF4-0710-4BE7-8608-28BE67C21F22}" srcOrd="11" destOrd="0" presId="urn:microsoft.com/office/officeart/2005/8/layout/radial1"/>
    <dgm:cxn modelId="{4F270721-0333-41EE-B7C8-81568F799FBE}" type="presParOf" srcId="{8D41EBF4-0710-4BE7-8608-28BE67C21F22}" destId="{BCACEEF6-5B0F-4A72-A790-C4C44E5806D6}" srcOrd="0" destOrd="0" presId="urn:microsoft.com/office/officeart/2005/8/layout/radial1"/>
    <dgm:cxn modelId="{CC271AD9-F0AD-4F5C-B843-39E29CEA44C8}" type="presParOf" srcId="{A4C0D119-0CE4-4E92-BAFA-616889A9CA04}" destId="{883B4E71-8FE5-4281-8B48-A008B810A18A}" srcOrd="12"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9C333-B563-4B32-A691-73798957F03F}">
      <dsp:nvSpPr>
        <dsp:cNvPr id="0" name=""/>
        <dsp:cNvSpPr/>
      </dsp:nvSpPr>
      <dsp:spPr>
        <a:xfrm rot="5400000">
          <a:off x="5337555" y="-2268095"/>
          <a:ext cx="620776" cy="5315712"/>
        </a:xfrm>
        <a:prstGeom prst="round2Same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Historical context is needed to comprehend time and space. </a:t>
          </a:r>
          <a:endParaRPr lang="en-US" sz="1500" kern="1200" dirty="0"/>
        </a:p>
      </dsp:txBody>
      <dsp:txXfrm rot="-5400000">
        <a:off x="2990087" y="109677"/>
        <a:ext cx="5285408" cy="560168"/>
      </dsp:txXfrm>
    </dsp:sp>
    <dsp:sp modelId="{CF536D10-6ED5-46E1-89B0-33C3B5B69D4A}">
      <dsp:nvSpPr>
        <dsp:cNvPr id="0" name=""/>
        <dsp:cNvSpPr/>
      </dsp:nvSpPr>
      <dsp:spPr>
        <a:xfrm>
          <a:off x="0" y="1774"/>
          <a:ext cx="2990088" cy="775971"/>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t>Big Ideas</a:t>
          </a:r>
          <a:endParaRPr lang="en-US" sz="2200" kern="1200" dirty="0"/>
        </a:p>
      </dsp:txBody>
      <dsp:txXfrm>
        <a:off x="37880" y="39654"/>
        <a:ext cx="2914328" cy="700211"/>
      </dsp:txXfrm>
    </dsp:sp>
    <dsp:sp modelId="{6E4FEBE6-F4A9-4829-8E46-8C43C24F9831}">
      <dsp:nvSpPr>
        <dsp:cNvPr id="0" name=""/>
        <dsp:cNvSpPr/>
      </dsp:nvSpPr>
      <dsp:spPr>
        <a:xfrm rot="5400000">
          <a:off x="5337555" y="-1453325"/>
          <a:ext cx="620776" cy="5315712"/>
        </a:xfrm>
        <a:prstGeom prst="round2SameRect">
          <a:avLst/>
        </a:prstGeom>
        <a:solidFill>
          <a:schemeClr val="accent3">
            <a:tint val="40000"/>
            <a:alpha val="90000"/>
            <a:hueOff val="-2119305"/>
            <a:satOff val="-5666"/>
            <a:lumOff val="-275"/>
            <a:alphaOff val="0"/>
          </a:schemeClr>
        </a:solidFill>
        <a:ln w="9525" cap="flat" cmpd="sng" algn="ctr">
          <a:solidFill>
            <a:schemeClr val="accent3">
              <a:tint val="40000"/>
              <a:alpha val="90000"/>
              <a:hueOff val="-2119305"/>
              <a:satOff val="-5666"/>
              <a:lumOff val="-2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Why is time and space important to the study of history? </a:t>
          </a:r>
          <a:endParaRPr lang="en-US" sz="1500" kern="1200" dirty="0"/>
        </a:p>
      </dsp:txBody>
      <dsp:txXfrm rot="-5400000">
        <a:off x="2990087" y="924447"/>
        <a:ext cx="5285408" cy="560168"/>
      </dsp:txXfrm>
    </dsp:sp>
    <dsp:sp modelId="{E36B0426-DA9E-4F5C-8754-6869CB346BE0}">
      <dsp:nvSpPr>
        <dsp:cNvPr id="0" name=""/>
        <dsp:cNvSpPr/>
      </dsp:nvSpPr>
      <dsp:spPr>
        <a:xfrm>
          <a:off x="0" y="816544"/>
          <a:ext cx="2990088" cy="775971"/>
        </a:xfrm>
        <a:prstGeom prst="roundRect">
          <a:avLst/>
        </a:prstGeom>
        <a:gradFill rotWithShape="0">
          <a:gsLst>
            <a:gs pos="0">
              <a:schemeClr val="accent3">
                <a:hueOff val="-2097367"/>
                <a:satOff val="-6280"/>
                <a:lumOff val="-784"/>
                <a:alphaOff val="0"/>
                <a:shade val="51000"/>
                <a:satMod val="130000"/>
              </a:schemeClr>
            </a:gs>
            <a:gs pos="80000">
              <a:schemeClr val="accent3">
                <a:hueOff val="-2097367"/>
                <a:satOff val="-6280"/>
                <a:lumOff val="-784"/>
                <a:alphaOff val="0"/>
                <a:shade val="93000"/>
                <a:satMod val="130000"/>
              </a:schemeClr>
            </a:gs>
            <a:gs pos="100000">
              <a:schemeClr val="accent3">
                <a:hueOff val="-2097367"/>
                <a:satOff val="-6280"/>
                <a:lumOff val="-78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t>Essential Questions</a:t>
          </a:r>
          <a:endParaRPr lang="en-US" sz="2200" kern="1200" dirty="0"/>
        </a:p>
      </dsp:txBody>
      <dsp:txXfrm>
        <a:off x="37880" y="854424"/>
        <a:ext cx="2914328" cy="700211"/>
      </dsp:txXfrm>
    </dsp:sp>
    <dsp:sp modelId="{FD4D38A9-C827-4BE0-969E-37E54CFF8141}">
      <dsp:nvSpPr>
        <dsp:cNvPr id="0" name=""/>
        <dsp:cNvSpPr/>
      </dsp:nvSpPr>
      <dsp:spPr>
        <a:xfrm rot="5400000">
          <a:off x="5337555" y="-638556"/>
          <a:ext cx="620776" cy="5315712"/>
        </a:xfrm>
        <a:prstGeom prst="round2SameRect">
          <a:avLst/>
        </a:prstGeom>
        <a:solidFill>
          <a:schemeClr val="accent3">
            <a:tint val="40000"/>
            <a:alpha val="90000"/>
            <a:hueOff val="-4238610"/>
            <a:satOff val="-11332"/>
            <a:lumOff val="-550"/>
            <a:alphaOff val="0"/>
          </a:schemeClr>
        </a:solidFill>
        <a:ln w="9525" cap="flat" cmpd="sng" algn="ctr">
          <a:solidFill>
            <a:schemeClr val="accent3">
              <a:tint val="40000"/>
              <a:alpha val="90000"/>
              <a:hueOff val="-4238610"/>
              <a:satOff val="-11332"/>
              <a:lumOff val="-55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Historical literacy requires a focus on time and space, and an understanding of the historical context of events and actions. </a:t>
          </a:r>
          <a:endParaRPr lang="en-US" sz="1500" kern="1200" dirty="0"/>
        </a:p>
      </dsp:txBody>
      <dsp:txXfrm rot="-5400000">
        <a:off x="2990087" y="1739216"/>
        <a:ext cx="5285408" cy="560168"/>
      </dsp:txXfrm>
    </dsp:sp>
    <dsp:sp modelId="{EF15525C-2F6C-4770-8635-71FB4415180C}">
      <dsp:nvSpPr>
        <dsp:cNvPr id="0" name=""/>
        <dsp:cNvSpPr/>
      </dsp:nvSpPr>
      <dsp:spPr>
        <a:xfrm>
          <a:off x="0" y="1631314"/>
          <a:ext cx="2990088" cy="775971"/>
        </a:xfrm>
        <a:prstGeom prst="roundRect">
          <a:avLst/>
        </a:prstGeom>
        <a:gradFill rotWithShape="0">
          <a:gsLst>
            <a:gs pos="0">
              <a:schemeClr val="accent3">
                <a:hueOff val="-4194735"/>
                <a:satOff val="-12560"/>
                <a:lumOff val="-1569"/>
                <a:alphaOff val="0"/>
                <a:shade val="51000"/>
                <a:satMod val="130000"/>
              </a:schemeClr>
            </a:gs>
            <a:gs pos="80000">
              <a:schemeClr val="accent3">
                <a:hueOff val="-4194735"/>
                <a:satOff val="-12560"/>
                <a:lumOff val="-1569"/>
                <a:alphaOff val="0"/>
                <a:shade val="93000"/>
                <a:satMod val="130000"/>
              </a:schemeClr>
            </a:gs>
            <a:gs pos="100000">
              <a:schemeClr val="accent3">
                <a:hueOff val="-4194735"/>
                <a:satOff val="-12560"/>
                <a:lumOff val="-15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t>Concepts</a:t>
          </a:r>
          <a:endParaRPr lang="en-US" sz="2200" kern="1200" dirty="0"/>
        </a:p>
      </dsp:txBody>
      <dsp:txXfrm>
        <a:off x="37880" y="1669194"/>
        <a:ext cx="2914328" cy="700211"/>
      </dsp:txXfrm>
    </dsp:sp>
    <dsp:sp modelId="{ED0DC6F6-CF73-4775-9F5B-5936515023B2}">
      <dsp:nvSpPr>
        <dsp:cNvPr id="0" name=""/>
        <dsp:cNvSpPr/>
      </dsp:nvSpPr>
      <dsp:spPr>
        <a:xfrm rot="5400000">
          <a:off x="5337555" y="176213"/>
          <a:ext cx="620776" cy="5315712"/>
        </a:xfrm>
        <a:prstGeom prst="round2SameRect">
          <a:avLst/>
        </a:prstGeom>
        <a:solidFill>
          <a:schemeClr val="accent3">
            <a:tint val="40000"/>
            <a:alpha val="90000"/>
            <a:hueOff val="-6357914"/>
            <a:satOff val="-16997"/>
            <a:lumOff val="-826"/>
            <a:alphaOff val="0"/>
          </a:schemeClr>
        </a:solidFill>
        <a:ln w="9525" cap="flat" cmpd="sng" algn="ctr">
          <a:solidFill>
            <a:schemeClr val="accent3">
              <a:tint val="40000"/>
              <a:alpha val="90000"/>
              <a:hueOff val="-6357914"/>
              <a:satOff val="-16997"/>
              <a:lumOff val="-826"/>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Articulate the context of a historical event or action</a:t>
          </a:r>
          <a:endParaRPr lang="en-US" sz="1500" kern="1200" dirty="0"/>
        </a:p>
      </dsp:txBody>
      <dsp:txXfrm rot="-5400000">
        <a:off x="2990087" y="2553985"/>
        <a:ext cx="5285408" cy="560168"/>
      </dsp:txXfrm>
    </dsp:sp>
    <dsp:sp modelId="{74DCF61C-09CE-4D29-AF33-5AEAF914D84E}">
      <dsp:nvSpPr>
        <dsp:cNvPr id="0" name=""/>
        <dsp:cNvSpPr/>
      </dsp:nvSpPr>
      <dsp:spPr>
        <a:xfrm>
          <a:off x="0" y="2446084"/>
          <a:ext cx="2990088" cy="775971"/>
        </a:xfrm>
        <a:prstGeom prst="roundRect">
          <a:avLst/>
        </a:prstGeom>
        <a:gradFill rotWithShape="0">
          <a:gsLst>
            <a:gs pos="0">
              <a:schemeClr val="accent3">
                <a:hueOff val="-6292102"/>
                <a:satOff val="-18839"/>
                <a:lumOff val="-2353"/>
                <a:alphaOff val="0"/>
                <a:shade val="51000"/>
                <a:satMod val="130000"/>
              </a:schemeClr>
            </a:gs>
            <a:gs pos="80000">
              <a:schemeClr val="accent3">
                <a:hueOff val="-6292102"/>
                <a:satOff val="-18839"/>
                <a:lumOff val="-2353"/>
                <a:alphaOff val="0"/>
                <a:shade val="93000"/>
                <a:satMod val="130000"/>
              </a:schemeClr>
            </a:gs>
            <a:gs pos="100000">
              <a:schemeClr val="accent3">
                <a:hueOff val="-6292102"/>
                <a:satOff val="-18839"/>
                <a:lumOff val="-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t>Competencies</a:t>
          </a:r>
          <a:endParaRPr lang="en-US" sz="2200" kern="1200" dirty="0"/>
        </a:p>
      </dsp:txBody>
      <dsp:txXfrm>
        <a:off x="37880" y="2483964"/>
        <a:ext cx="2914328" cy="700211"/>
      </dsp:txXfrm>
    </dsp:sp>
    <dsp:sp modelId="{3658E5B4-3239-4A27-BC90-B487A24C7254}">
      <dsp:nvSpPr>
        <dsp:cNvPr id="0" name=""/>
        <dsp:cNvSpPr/>
      </dsp:nvSpPr>
      <dsp:spPr>
        <a:xfrm rot="5400000">
          <a:off x="5337555" y="990983"/>
          <a:ext cx="620776" cy="5315712"/>
        </a:xfrm>
        <a:prstGeom prst="round2SameRect">
          <a:avLst/>
        </a:prstGeom>
        <a:solidFill>
          <a:schemeClr val="accent3">
            <a:tint val="40000"/>
            <a:alpha val="90000"/>
            <a:hueOff val="-8477219"/>
            <a:satOff val="-22663"/>
            <a:lumOff val="-1101"/>
            <a:alphaOff val="0"/>
          </a:schemeClr>
        </a:solidFill>
        <a:ln w="9525" cap="flat" cmpd="sng" algn="ctr">
          <a:solidFill>
            <a:schemeClr val="accent3">
              <a:tint val="40000"/>
              <a:alpha val="90000"/>
              <a:hueOff val="-8477219"/>
              <a:satOff val="-22663"/>
              <a:lumOff val="-110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pt-BR" sz="1500" kern="1200" dirty="0" smtClean="0"/>
            <a:t>8.1.5.A, 8.1.7.A, 8.1.9.A, 8.1.12.B, 8.1.U.B, 8.1.W.B</a:t>
          </a:r>
          <a:endParaRPr lang="en-US" sz="1500" kern="1200" dirty="0"/>
        </a:p>
      </dsp:txBody>
      <dsp:txXfrm rot="-5400000">
        <a:off x="2990087" y="3368755"/>
        <a:ext cx="5285408" cy="560168"/>
      </dsp:txXfrm>
    </dsp:sp>
    <dsp:sp modelId="{E82393D2-8A65-43F0-95C9-680AC17DD242}">
      <dsp:nvSpPr>
        <dsp:cNvPr id="0" name=""/>
        <dsp:cNvSpPr/>
      </dsp:nvSpPr>
      <dsp:spPr>
        <a:xfrm>
          <a:off x="0" y="3260853"/>
          <a:ext cx="2990088" cy="775971"/>
        </a:xfrm>
        <a:prstGeom prst="roundRect">
          <a:avLst/>
        </a:prstGeom>
        <a:gradFill rotWithShape="0">
          <a:gsLst>
            <a:gs pos="0">
              <a:schemeClr val="accent3">
                <a:hueOff val="-8389470"/>
                <a:satOff val="-25119"/>
                <a:lumOff val="-3137"/>
                <a:alphaOff val="0"/>
                <a:shade val="51000"/>
                <a:satMod val="130000"/>
              </a:schemeClr>
            </a:gs>
            <a:gs pos="80000">
              <a:schemeClr val="accent3">
                <a:hueOff val="-8389470"/>
                <a:satOff val="-25119"/>
                <a:lumOff val="-3137"/>
                <a:alphaOff val="0"/>
                <a:shade val="93000"/>
                <a:satMod val="130000"/>
              </a:schemeClr>
            </a:gs>
            <a:gs pos="100000">
              <a:schemeClr val="accent3">
                <a:hueOff val="-8389470"/>
                <a:satOff val="-25119"/>
                <a:lumOff val="-31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US" sz="2200" kern="1200" dirty="0" smtClean="0"/>
            <a:t>Standards/Eligible Content</a:t>
          </a:r>
          <a:endParaRPr lang="en-US" sz="2200" kern="1200" dirty="0"/>
        </a:p>
      </dsp:txBody>
      <dsp:txXfrm>
        <a:off x="37880" y="3298733"/>
        <a:ext cx="2914328" cy="7002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D5D5CD-53A6-4A75-A80D-7608959B5C39}">
      <dsp:nvSpPr>
        <dsp:cNvPr id="0" name=""/>
        <dsp:cNvSpPr/>
      </dsp:nvSpPr>
      <dsp:spPr>
        <a:xfrm>
          <a:off x="731890" y="376290"/>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774187" y="418587"/>
        <a:ext cx="204225" cy="204225"/>
      </dsp:txXfrm>
    </dsp:sp>
    <dsp:sp modelId="{9E683438-4DE1-4FCA-9D4C-AA82AE3565ED}">
      <dsp:nvSpPr>
        <dsp:cNvPr id="0" name=""/>
        <dsp:cNvSpPr/>
      </dsp:nvSpPr>
      <dsp:spPr>
        <a:xfrm rot="16200000">
          <a:off x="832842" y="318000"/>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74127" y="330659"/>
        <a:ext cx="4345" cy="4345"/>
      </dsp:txXfrm>
    </dsp:sp>
    <dsp:sp modelId="{51A01D22-EF2E-4658-B128-66368C3340AF}">
      <dsp:nvSpPr>
        <dsp:cNvPr id="0" name=""/>
        <dsp:cNvSpPr/>
      </dsp:nvSpPr>
      <dsp:spPr>
        <a:xfrm>
          <a:off x="731890" y="554"/>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774187" y="42851"/>
        <a:ext cx="204225" cy="204225"/>
      </dsp:txXfrm>
    </dsp:sp>
    <dsp:sp modelId="{3D217593-F161-4734-9AEC-70AAD9B621F4}">
      <dsp:nvSpPr>
        <dsp:cNvPr id="0" name=""/>
        <dsp:cNvSpPr/>
      </dsp:nvSpPr>
      <dsp:spPr>
        <a:xfrm rot="19800000">
          <a:off x="995540" y="411934"/>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36825" y="424593"/>
        <a:ext cx="4345" cy="4345"/>
      </dsp:txXfrm>
    </dsp:sp>
    <dsp:sp modelId="{1DA55B81-3573-469A-AF1A-E9FCCE00FC7B}">
      <dsp:nvSpPr>
        <dsp:cNvPr id="0" name=""/>
        <dsp:cNvSpPr/>
      </dsp:nvSpPr>
      <dsp:spPr>
        <a:xfrm>
          <a:off x="1057286" y="188422"/>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1099583" y="230719"/>
        <a:ext cx="204225" cy="204225"/>
      </dsp:txXfrm>
    </dsp:sp>
    <dsp:sp modelId="{E7A4E8C6-D8DC-40F1-A27F-A7682B28E52D}">
      <dsp:nvSpPr>
        <dsp:cNvPr id="0" name=""/>
        <dsp:cNvSpPr/>
      </dsp:nvSpPr>
      <dsp:spPr>
        <a:xfrm rot="1800000">
          <a:off x="995540" y="599802"/>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036825" y="612460"/>
        <a:ext cx="4345" cy="4345"/>
      </dsp:txXfrm>
    </dsp:sp>
    <dsp:sp modelId="{8FD0A8D2-C4DD-4143-8A4F-382CFF60AE2A}">
      <dsp:nvSpPr>
        <dsp:cNvPr id="0" name=""/>
        <dsp:cNvSpPr/>
      </dsp:nvSpPr>
      <dsp:spPr>
        <a:xfrm>
          <a:off x="1057286" y="564157"/>
          <a:ext cx="288819" cy="288819"/>
        </a:xfrm>
        <a:prstGeom prst="ellipse">
          <a:avLst/>
        </a:prstGeom>
        <a:solidFill>
          <a:srgbClr val="FFFF00"/>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1099583" y="606454"/>
        <a:ext cx="204225" cy="204225"/>
      </dsp:txXfrm>
    </dsp:sp>
    <dsp:sp modelId="{9D71CC1A-8700-4372-9FE9-88EC37AD2568}">
      <dsp:nvSpPr>
        <dsp:cNvPr id="0" name=""/>
        <dsp:cNvSpPr/>
      </dsp:nvSpPr>
      <dsp:spPr>
        <a:xfrm rot="5400000">
          <a:off x="832842" y="693736"/>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874127" y="706394"/>
        <a:ext cx="4345" cy="4345"/>
      </dsp:txXfrm>
    </dsp:sp>
    <dsp:sp modelId="{DAEA1F7B-BE15-40AC-897D-316125E277C3}">
      <dsp:nvSpPr>
        <dsp:cNvPr id="0" name=""/>
        <dsp:cNvSpPr/>
      </dsp:nvSpPr>
      <dsp:spPr>
        <a:xfrm>
          <a:off x="731890" y="752025"/>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774187" y="794322"/>
        <a:ext cx="204225" cy="204225"/>
      </dsp:txXfrm>
    </dsp:sp>
    <dsp:sp modelId="{D6E569F6-948F-44AA-A9E1-FA0A463223B9}">
      <dsp:nvSpPr>
        <dsp:cNvPr id="0" name=""/>
        <dsp:cNvSpPr/>
      </dsp:nvSpPr>
      <dsp:spPr>
        <a:xfrm rot="9000000">
          <a:off x="670144" y="599802"/>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711428" y="612460"/>
        <a:ext cx="4345" cy="4345"/>
      </dsp:txXfrm>
    </dsp:sp>
    <dsp:sp modelId="{C14C911C-6DAA-4902-A476-464B045EDCF9}">
      <dsp:nvSpPr>
        <dsp:cNvPr id="0" name=""/>
        <dsp:cNvSpPr/>
      </dsp:nvSpPr>
      <dsp:spPr>
        <a:xfrm>
          <a:off x="406493" y="564157"/>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448790" y="606454"/>
        <a:ext cx="204225" cy="204225"/>
      </dsp:txXfrm>
    </dsp:sp>
    <dsp:sp modelId="{8D41EBF4-0710-4BE7-8608-28BE67C21F22}">
      <dsp:nvSpPr>
        <dsp:cNvPr id="0" name=""/>
        <dsp:cNvSpPr/>
      </dsp:nvSpPr>
      <dsp:spPr>
        <a:xfrm rot="12600000">
          <a:off x="670144" y="411934"/>
          <a:ext cx="86915" cy="29663"/>
        </a:xfrm>
        <a:custGeom>
          <a:avLst/>
          <a:gdLst/>
          <a:ahLst/>
          <a:cxnLst/>
          <a:rect l="0" t="0" r="0" b="0"/>
          <a:pathLst>
            <a:path>
              <a:moveTo>
                <a:pt x="0" y="14831"/>
              </a:moveTo>
              <a:lnTo>
                <a:pt x="86915" y="1483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711428" y="424593"/>
        <a:ext cx="4345" cy="4345"/>
      </dsp:txXfrm>
    </dsp:sp>
    <dsp:sp modelId="{883B4E71-8FE5-4281-8B48-A008B810A18A}">
      <dsp:nvSpPr>
        <dsp:cNvPr id="0" name=""/>
        <dsp:cNvSpPr/>
      </dsp:nvSpPr>
      <dsp:spPr>
        <a:xfrm>
          <a:off x="406493" y="188422"/>
          <a:ext cx="288819" cy="28881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448790" y="230719"/>
        <a:ext cx="204225" cy="20422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16237E-3707-4B06-9B44-40FAF644AD9D}" type="datetimeFigureOut">
              <a:rPr lang="en-US" smtClean="0"/>
              <a:pPr/>
              <a:t>4/5/2012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487D19-63DB-497B-9D84-1F3188F18087}" type="slidenum">
              <a:rPr lang="en-US" smtClean="0"/>
              <a:pPr/>
              <a:t>‹#›</a:t>
            </a:fld>
            <a:endParaRPr lang="en-US"/>
          </a:p>
        </p:txBody>
      </p:sp>
    </p:spTree>
    <p:extLst>
      <p:ext uri="{BB962C8B-B14F-4D97-AF65-F5344CB8AC3E}">
        <p14:creationId xmlns:p14="http://schemas.microsoft.com/office/powerpoint/2010/main" val="4165287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a:t>
            </a:fld>
            <a:endParaRPr lang="en-US"/>
          </a:p>
        </p:txBody>
      </p:sp>
    </p:spTree>
    <p:extLst>
      <p:ext uri="{BB962C8B-B14F-4D97-AF65-F5344CB8AC3E}">
        <p14:creationId xmlns:p14="http://schemas.microsoft.com/office/powerpoint/2010/main" val="3359945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10</a:t>
            </a:fld>
            <a:endParaRPr lang="en-US"/>
          </a:p>
        </p:txBody>
      </p:sp>
    </p:spTree>
    <p:extLst>
      <p:ext uri="{BB962C8B-B14F-4D97-AF65-F5344CB8AC3E}">
        <p14:creationId xmlns:p14="http://schemas.microsoft.com/office/powerpoint/2010/main" val="32890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11</a:t>
            </a:fld>
            <a:endParaRPr lang="en-US"/>
          </a:p>
        </p:txBody>
      </p:sp>
    </p:spTree>
    <p:extLst>
      <p:ext uri="{BB962C8B-B14F-4D97-AF65-F5344CB8AC3E}">
        <p14:creationId xmlns:p14="http://schemas.microsoft.com/office/powerpoint/2010/main" val="3892455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12</a:t>
            </a:fld>
            <a:endParaRPr lang="en-US"/>
          </a:p>
        </p:txBody>
      </p:sp>
    </p:spTree>
    <p:extLst>
      <p:ext uri="{BB962C8B-B14F-4D97-AF65-F5344CB8AC3E}">
        <p14:creationId xmlns:p14="http://schemas.microsoft.com/office/powerpoint/2010/main" val="4146223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13</a:t>
            </a:fld>
            <a:endParaRPr lang="en-US"/>
          </a:p>
        </p:txBody>
      </p:sp>
    </p:spTree>
    <p:extLst>
      <p:ext uri="{BB962C8B-B14F-4D97-AF65-F5344CB8AC3E}">
        <p14:creationId xmlns:p14="http://schemas.microsoft.com/office/powerpoint/2010/main" val="163108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14</a:t>
            </a:fld>
            <a:endParaRPr lang="en-US"/>
          </a:p>
        </p:txBody>
      </p:sp>
    </p:spTree>
    <p:extLst>
      <p:ext uri="{BB962C8B-B14F-4D97-AF65-F5344CB8AC3E}">
        <p14:creationId xmlns:p14="http://schemas.microsoft.com/office/powerpoint/2010/main" val="2311025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This slide shows an example of a Curriculum Framework for 11</a:t>
            </a:r>
            <a:r>
              <a:rPr lang="en-US" baseline="30000" smtClean="0"/>
              <a:t>th</a:t>
            </a:r>
            <a:r>
              <a:rPr lang="en-US" smtClean="0"/>
              <a:t> Grade History.</a:t>
            </a:r>
          </a:p>
        </p:txBody>
      </p:sp>
      <p:sp>
        <p:nvSpPr>
          <p:cNvPr id="106500"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STANDARDS ALIGNED SYSTEM</a:t>
            </a:r>
          </a:p>
          <a:p>
            <a:r>
              <a:rPr lang="en-US" b="0">
                <a:latin typeface="Arial" pitchFamily="34" charset="0"/>
              </a:rPr>
              <a:t>PORTAL TRAINING POWERPOINT SCRIPT</a:t>
            </a:r>
          </a:p>
        </p:txBody>
      </p:sp>
      <p:sp>
        <p:nvSpPr>
          <p:cNvPr id="106501"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June 21, 2010</a:t>
            </a:r>
          </a:p>
        </p:txBody>
      </p:sp>
      <p:sp>
        <p:nvSpPr>
          <p:cNvPr id="10650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latin typeface="Arial" pitchFamily="34" charset="0"/>
              </a:rPr>
              <a:t>Pennsylvania Department of Education</a:t>
            </a:r>
          </a:p>
          <a:p>
            <a:r>
              <a:rPr lang="en-US">
                <a:latin typeface="Arial" pitchFamily="34" charset="0"/>
              </a:rPr>
              <a:t>Penn Hills School District</a:t>
            </a:r>
          </a:p>
        </p:txBody>
      </p:sp>
      <p:sp>
        <p:nvSpPr>
          <p:cNvPr id="106503"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a:latin typeface="Arial" pitchFamily="34" charset="0"/>
              </a:rPr>
              <a:t>Slide </a:t>
            </a:r>
            <a:fld id="{C7AB5CFC-430D-4989-B3BA-7928B311B85C}" type="slidenum">
              <a:rPr lang="en-US">
                <a:latin typeface="Arial" pitchFamily="34" charset="0"/>
              </a:rPr>
              <a:pPr/>
              <a:t>15</a:t>
            </a:fld>
            <a:endParaRPr lang="en-US">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16</a:t>
            </a:fld>
            <a:endParaRPr lang="en-US"/>
          </a:p>
        </p:txBody>
      </p:sp>
    </p:spTree>
    <p:extLst>
      <p:ext uri="{BB962C8B-B14F-4D97-AF65-F5344CB8AC3E}">
        <p14:creationId xmlns:p14="http://schemas.microsoft.com/office/powerpoint/2010/main" val="2659336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17</a:t>
            </a:fld>
            <a:endParaRPr lang="en-US"/>
          </a:p>
        </p:txBody>
      </p:sp>
    </p:spTree>
    <p:extLst>
      <p:ext uri="{BB962C8B-B14F-4D97-AF65-F5344CB8AC3E}">
        <p14:creationId xmlns:p14="http://schemas.microsoft.com/office/powerpoint/2010/main" val="22300427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18</a:t>
            </a:fld>
            <a:endParaRPr lang="en-US"/>
          </a:p>
        </p:txBody>
      </p:sp>
    </p:spTree>
    <p:extLst>
      <p:ext uri="{BB962C8B-B14F-4D97-AF65-F5344CB8AC3E}">
        <p14:creationId xmlns:p14="http://schemas.microsoft.com/office/powerpoint/2010/main" val="4208174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19</a:t>
            </a:fld>
            <a:endParaRPr lang="en-US"/>
          </a:p>
        </p:txBody>
      </p:sp>
    </p:spTree>
    <p:extLst>
      <p:ext uri="{BB962C8B-B14F-4D97-AF65-F5344CB8AC3E}">
        <p14:creationId xmlns:p14="http://schemas.microsoft.com/office/powerpoint/2010/main" val="811781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a:t>
            </a:fld>
            <a:endParaRPr lang="en-US"/>
          </a:p>
        </p:txBody>
      </p:sp>
    </p:spTree>
    <p:extLst>
      <p:ext uri="{BB962C8B-B14F-4D97-AF65-F5344CB8AC3E}">
        <p14:creationId xmlns:p14="http://schemas.microsoft.com/office/powerpoint/2010/main" val="38260540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20</a:t>
            </a:fld>
            <a:endParaRPr lang="en-US"/>
          </a:p>
        </p:txBody>
      </p:sp>
    </p:spTree>
    <p:extLst>
      <p:ext uri="{BB962C8B-B14F-4D97-AF65-F5344CB8AC3E}">
        <p14:creationId xmlns:p14="http://schemas.microsoft.com/office/powerpoint/2010/main" val="2146178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21</a:t>
            </a:fld>
            <a:endParaRPr lang="en-US"/>
          </a:p>
        </p:txBody>
      </p:sp>
    </p:spTree>
    <p:extLst>
      <p:ext uri="{BB962C8B-B14F-4D97-AF65-F5344CB8AC3E}">
        <p14:creationId xmlns:p14="http://schemas.microsoft.com/office/powerpoint/2010/main" val="2003981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22</a:t>
            </a:fld>
            <a:endParaRPr lang="en-US"/>
          </a:p>
        </p:txBody>
      </p:sp>
    </p:spTree>
    <p:extLst>
      <p:ext uri="{BB962C8B-B14F-4D97-AF65-F5344CB8AC3E}">
        <p14:creationId xmlns:p14="http://schemas.microsoft.com/office/powerpoint/2010/main" val="3552147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23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cs typeface="Arial" pitchFamily="34" charset="0"/>
              </a:rPr>
              <a:t>Review the content of this slide with participants. Emphasize how UbD is used when developing a lesson.</a:t>
            </a:r>
          </a:p>
        </p:txBody>
      </p:sp>
      <p:sp>
        <p:nvSpPr>
          <p:cNvPr id="142340"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June 21, 2010</a:t>
            </a:r>
          </a:p>
        </p:txBody>
      </p:sp>
      <p:sp>
        <p:nvSpPr>
          <p:cNvPr id="142341"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latin typeface="Arial" pitchFamily="34" charset="0"/>
              </a:rPr>
              <a:t>Pennsylvania Department of Education</a:t>
            </a:r>
          </a:p>
          <a:p>
            <a:r>
              <a:rPr lang="en-US">
                <a:latin typeface="Arial" pitchFamily="34" charset="0"/>
              </a:rPr>
              <a:t>Penn Hills School District</a:t>
            </a:r>
          </a:p>
        </p:txBody>
      </p:sp>
      <p:sp>
        <p:nvSpPr>
          <p:cNvPr id="142342"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STANDARDS ALIGNED SYSTEM</a:t>
            </a:r>
          </a:p>
          <a:p>
            <a:r>
              <a:rPr lang="en-US" b="0">
                <a:latin typeface="Arial" pitchFamily="34" charset="0"/>
              </a:rPr>
              <a:t>PORTAL TRAINING POWERPOINT SCRIPT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13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cs typeface="Arial" pitchFamily="34" charset="0"/>
              </a:rPr>
              <a:t>Unit and Lesson Plans in the Standards Aligned System are constructed using the Understanding By Design Method developed by Wiggins and McTighe in 1998. </a:t>
            </a:r>
            <a:r>
              <a:rPr lang="en-US" smtClean="0"/>
              <a:t>"The framework outlined in Understanding by Design offers a three-stage, backward design process to assist teachers in centering their curriculum and assessments on big ideas, essential questions, and authentic performances. This framework works for both curriculum design and school and district improvement efforts. </a:t>
            </a:r>
            <a:endParaRPr lang="en-US" smtClean="0">
              <a:latin typeface="Arial" pitchFamily="34" charset="0"/>
              <a:cs typeface="Arial" pitchFamily="34" charset="0"/>
            </a:endParaRPr>
          </a:p>
          <a:p>
            <a:pPr eaLnBrk="1" hangingPunct="1">
              <a:spcBef>
                <a:spcPct val="0"/>
              </a:spcBef>
            </a:pPr>
            <a:endParaRPr lang="en-US" smtClean="0">
              <a:latin typeface="Arial" pitchFamily="34" charset="0"/>
              <a:cs typeface="Arial" pitchFamily="34" charset="0"/>
            </a:endParaRPr>
          </a:p>
          <a:p>
            <a:pPr eaLnBrk="1" hangingPunct="1">
              <a:spcBef>
                <a:spcPct val="0"/>
              </a:spcBef>
            </a:pPr>
            <a:r>
              <a:rPr lang="en-US" smtClean="0">
                <a:latin typeface="Arial" pitchFamily="34" charset="0"/>
                <a:cs typeface="Arial" pitchFamily="34" charset="0"/>
              </a:rPr>
              <a:t>Review the content of this slide with participants. </a:t>
            </a:r>
          </a:p>
          <a:p>
            <a:pPr eaLnBrk="1" hangingPunct="1">
              <a:spcBef>
                <a:spcPct val="0"/>
              </a:spcBef>
            </a:pPr>
            <a:endParaRPr lang="en-US" smtClean="0">
              <a:latin typeface="Arial" pitchFamily="34" charset="0"/>
              <a:cs typeface="Arial" pitchFamily="34" charset="0"/>
            </a:endParaRPr>
          </a:p>
          <a:p>
            <a:pPr eaLnBrk="1" hangingPunct="1">
              <a:spcBef>
                <a:spcPct val="0"/>
              </a:spcBef>
            </a:pPr>
            <a:endParaRPr lang="en-US" smtClean="0"/>
          </a:p>
        </p:txBody>
      </p:sp>
      <p:sp>
        <p:nvSpPr>
          <p:cNvPr id="141316"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June 21, 2010</a:t>
            </a:r>
          </a:p>
        </p:txBody>
      </p:sp>
      <p:sp>
        <p:nvSpPr>
          <p:cNvPr id="141317" name="Footer Placeholder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latin typeface="Arial" pitchFamily="34" charset="0"/>
              </a:rPr>
              <a:t>Pennsylvania Department of Education</a:t>
            </a:r>
          </a:p>
          <a:p>
            <a:r>
              <a:rPr lang="en-US">
                <a:latin typeface="Arial" pitchFamily="34" charset="0"/>
              </a:rPr>
              <a:t>Penn Hills School District</a:t>
            </a:r>
          </a:p>
        </p:txBody>
      </p:sp>
      <p:sp>
        <p:nvSpPr>
          <p:cNvPr id="141318" name="Header Placeholder 5"/>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STANDARDS ALIGNED SYSTEM</a:t>
            </a:r>
          </a:p>
          <a:p>
            <a:r>
              <a:rPr lang="en-US" b="0">
                <a:latin typeface="Arial" pitchFamily="34" charset="0"/>
              </a:rPr>
              <a:t>PORTAL TRAINING POWERPOINT SCRIPT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bwMode="auto">
          <a:noFill/>
          <a:ln>
            <a:solidFill>
              <a:srgbClr val="000000"/>
            </a:solidFill>
            <a:miter lim="800000"/>
            <a:headEnd/>
            <a:tailEnd/>
          </a:ln>
        </p:spPr>
      </p:sp>
      <p:sp>
        <p:nvSpPr>
          <p:cNvPr id="143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Arial" pitchFamily="34" charset="0"/>
                <a:cs typeface="Arial" pitchFamily="34" charset="0"/>
              </a:rPr>
              <a:t>This strategy can be used to assist educators in planning units and lessons.  The acronym does not imply a specific order to be followed, rather it serves as a comprehensive set of checkpoints to use when designing instruction.  You will notice that the “whereto” elements are identified in the unit and lesson plans on the portal.</a:t>
            </a:r>
          </a:p>
          <a:p>
            <a:pPr>
              <a:spcBef>
                <a:spcPct val="0"/>
              </a:spcBef>
            </a:pPr>
            <a:endParaRPr lang="en-US" smtClean="0">
              <a:latin typeface="Arial" pitchFamily="34" charset="0"/>
              <a:cs typeface="Arial" pitchFamily="34" charset="0"/>
            </a:endParaRPr>
          </a:p>
        </p:txBody>
      </p:sp>
      <p:sp>
        <p:nvSpPr>
          <p:cNvPr id="143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C67B7F4-0631-4B0F-B749-CDA8FB8E18D8}" type="slidenum">
              <a:rPr lang="en-US">
                <a:latin typeface="Arial" pitchFamily="34" charset="0"/>
              </a:rPr>
              <a:pPr/>
              <a:t>25</a:t>
            </a:fld>
            <a:endParaRPr lang="en-US">
              <a:latin typeface="Arial" pitchFamily="34" charset="0"/>
            </a:endParaRPr>
          </a:p>
        </p:txBody>
      </p:sp>
      <p:sp>
        <p:nvSpPr>
          <p:cNvPr id="143365"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June 21, 2010</a:t>
            </a:r>
          </a:p>
        </p:txBody>
      </p:sp>
      <p:sp>
        <p:nvSpPr>
          <p:cNvPr id="14336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a:latin typeface="Arial" pitchFamily="34" charset="0"/>
              </a:rPr>
              <a:t>Pennsylvania Department of Education</a:t>
            </a:r>
          </a:p>
          <a:p>
            <a:r>
              <a:rPr lang="en-US">
                <a:latin typeface="Arial" pitchFamily="34" charset="0"/>
              </a:rPr>
              <a:t>Penn Hills School District</a:t>
            </a:r>
          </a:p>
        </p:txBody>
      </p:sp>
      <p:sp>
        <p:nvSpPr>
          <p:cNvPr id="143367"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en-US">
                <a:latin typeface="Arial" pitchFamily="34" charset="0"/>
              </a:rPr>
              <a:t>STANDARDS ALIGNED SYSTEM</a:t>
            </a:r>
          </a:p>
          <a:p>
            <a:r>
              <a:rPr lang="en-US" b="0">
                <a:latin typeface="Arial" pitchFamily="34" charset="0"/>
              </a:rPr>
              <a:t>PORTAL TRAINING POWERPOINT SCRIPT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26</a:t>
            </a:fld>
            <a:endParaRPr lang="en-US"/>
          </a:p>
        </p:txBody>
      </p:sp>
    </p:spTree>
    <p:extLst>
      <p:ext uri="{BB962C8B-B14F-4D97-AF65-F5344CB8AC3E}">
        <p14:creationId xmlns:p14="http://schemas.microsoft.com/office/powerpoint/2010/main" val="29813523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27</a:t>
            </a:fld>
            <a:endParaRPr lang="en-US"/>
          </a:p>
        </p:txBody>
      </p:sp>
    </p:spTree>
    <p:extLst>
      <p:ext uri="{BB962C8B-B14F-4D97-AF65-F5344CB8AC3E}">
        <p14:creationId xmlns:p14="http://schemas.microsoft.com/office/powerpoint/2010/main" val="1274804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28</a:t>
            </a:fld>
            <a:endParaRPr lang="en-US"/>
          </a:p>
        </p:txBody>
      </p:sp>
    </p:spTree>
    <p:extLst>
      <p:ext uri="{BB962C8B-B14F-4D97-AF65-F5344CB8AC3E}">
        <p14:creationId xmlns:p14="http://schemas.microsoft.com/office/powerpoint/2010/main" val="24338671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29</a:t>
            </a:fld>
            <a:endParaRPr lang="en-US"/>
          </a:p>
        </p:txBody>
      </p:sp>
    </p:spTree>
    <p:extLst>
      <p:ext uri="{BB962C8B-B14F-4D97-AF65-F5344CB8AC3E}">
        <p14:creationId xmlns:p14="http://schemas.microsoft.com/office/powerpoint/2010/main" val="1233699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3</a:t>
            </a:fld>
            <a:endParaRPr lang="en-US"/>
          </a:p>
        </p:txBody>
      </p:sp>
    </p:spTree>
    <p:extLst>
      <p:ext uri="{BB962C8B-B14F-4D97-AF65-F5344CB8AC3E}">
        <p14:creationId xmlns:p14="http://schemas.microsoft.com/office/powerpoint/2010/main" val="3597719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4</a:t>
            </a:fld>
            <a:endParaRPr lang="en-US"/>
          </a:p>
        </p:txBody>
      </p:sp>
    </p:spTree>
    <p:extLst>
      <p:ext uri="{BB962C8B-B14F-4D97-AF65-F5344CB8AC3E}">
        <p14:creationId xmlns:p14="http://schemas.microsoft.com/office/powerpoint/2010/main" val="1324592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5</a:t>
            </a:fld>
            <a:endParaRPr lang="en-US"/>
          </a:p>
        </p:txBody>
      </p:sp>
    </p:spTree>
    <p:extLst>
      <p:ext uri="{BB962C8B-B14F-4D97-AF65-F5344CB8AC3E}">
        <p14:creationId xmlns:p14="http://schemas.microsoft.com/office/powerpoint/2010/main" val="2147959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6</a:t>
            </a:fld>
            <a:endParaRPr lang="en-US"/>
          </a:p>
        </p:txBody>
      </p:sp>
    </p:spTree>
    <p:extLst>
      <p:ext uri="{BB962C8B-B14F-4D97-AF65-F5344CB8AC3E}">
        <p14:creationId xmlns:p14="http://schemas.microsoft.com/office/powerpoint/2010/main" val="2071421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7</a:t>
            </a:fld>
            <a:endParaRPr lang="en-US"/>
          </a:p>
        </p:txBody>
      </p:sp>
    </p:spTree>
    <p:extLst>
      <p:ext uri="{BB962C8B-B14F-4D97-AF65-F5344CB8AC3E}">
        <p14:creationId xmlns:p14="http://schemas.microsoft.com/office/powerpoint/2010/main" val="1764901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8</a:t>
            </a:fld>
            <a:endParaRPr lang="en-US"/>
          </a:p>
        </p:txBody>
      </p:sp>
    </p:spTree>
    <p:extLst>
      <p:ext uri="{BB962C8B-B14F-4D97-AF65-F5344CB8AC3E}">
        <p14:creationId xmlns:p14="http://schemas.microsoft.com/office/powerpoint/2010/main" val="2831251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487D19-63DB-497B-9D84-1F3188F18087}" type="slidenum">
              <a:rPr lang="en-US" smtClean="0"/>
              <a:pPr/>
              <a:t>9</a:t>
            </a:fld>
            <a:endParaRPr lang="en-US"/>
          </a:p>
        </p:txBody>
      </p:sp>
    </p:spTree>
    <p:extLst>
      <p:ext uri="{BB962C8B-B14F-4D97-AF65-F5344CB8AC3E}">
        <p14:creationId xmlns:p14="http://schemas.microsoft.com/office/powerpoint/2010/main" val="1822537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6C5328-9C18-40A3-9F61-FA85AD5DE5AB}"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6C5328-9C18-40A3-9F61-FA85AD5DE5AB}"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6C5328-9C18-40A3-9F61-FA85AD5DE5AB}"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6C5328-9C18-40A3-9F61-FA85AD5DE5AB}"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6C5328-9C18-40A3-9F61-FA85AD5DE5AB}" type="datetimeFigureOut">
              <a:rPr lang="en-US" smtClean="0"/>
              <a:pPr/>
              <a:t>4/5/2012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6C5328-9C18-40A3-9F61-FA85AD5DE5AB}"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6C5328-9C18-40A3-9F61-FA85AD5DE5AB}" type="datetimeFigureOut">
              <a:rPr lang="en-US" smtClean="0"/>
              <a:pPr/>
              <a:t>4/5/2012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6C5328-9C18-40A3-9F61-FA85AD5DE5AB}" type="datetimeFigureOut">
              <a:rPr lang="en-US" smtClean="0"/>
              <a:pPr/>
              <a:t>4/5/2012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C5328-9C18-40A3-9F61-FA85AD5DE5AB}" type="datetimeFigureOut">
              <a:rPr lang="en-US" smtClean="0"/>
              <a:pPr/>
              <a:t>4/5/2012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6C5328-9C18-40A3-9F61-FA85AD5DE5AB}"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6C5328-9C18-40A3-9F61-FA85AD5DE5AB}" type="datetimeFigureOut">
              <a:rPr lang="en-US" smtClean="0"/>
              <a:pPr/>
              <a:t>4/5/2012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4F3AD8-0423-4317-AFA9-FD7B7897FF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6C5328-9C18-40A3-9F61-FA85AD5DE5AB}" type="datetimeFigureOut">
              <a:rPr lang="en-US" smtClean="0"/>
              <a:pPr/>
              <a:t>4/5/2012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4F3AD8-0423-4317-AFA9-FD7B7897FF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pdesas.or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desas.org/Standard/View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desas.org/Standard/View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CASD Librarians:</a:t>
            </a:r>
            <a:endParaRPr lang="en-US" b="1" dirty="0"/>
          </a:p>
        </p:txBody>
      </p:sp>
      <p:sp>
        <p:nvSpPr>
          <p:cNvPr id="3" name="Content Placeholder 2"/>
          <p:cNvSpPr>
            <a:spLocks noGrp="1"/>
          </p:cNvSpPr>
          <p:nvPr>
            <p:ph idx="1"/>
          </p:nvPr>
        </p:nvSpPr>
        <p:spPr/>
        <p:txBody>
          <a:bodyPr/>
          <a:lstStyle/>
          <a:p>
            <a:pPr marL="0" indent="0" algn="ctr">
              <a:buNone/>
            </a:pPr>
            <a:r>
              <a:rPr lang="en-US" b="1" dirty="0" smtClean="0"/>
              <a:t>Do You Speak SAS?</a:t>
            </a:r>
          </a:p>
          <a:p>
            <a:pPr marL="0" indent="0" algn="ctr">
              <a:buNone/>
            </a:pPr>
            <a:endParaRPr lang="en-US" b="1" dirty="0"/>
          </a:p>
          <a:p>
            <a:pPr marL="0" indent="0" algn="ctr">
              <a:buNone/>
            </a:pPr>
            <a:r>
              <a:rPr lang="en-US" b="1" dirty="0" smtClean="0"/>
              <a:t>What We Need to </a:t>
            </a:r>
            <a:r>
              <a:rPr lang="en-US" b="1" dirty="0" smtClean="0"/>
              <a:t>Know</a:t>
            </a:r>
            <a:endParaRPr lang="en-US" b="1" dirty="0" smtClean="0"/>
          </a:p>
          <a:p>
            <a:pPr marL="0" indent="0" algn="ctr">
              <a:buNone/>
            </a:pPr>
            <a:endParaRPr lang="en-US" b="1" dirty="0" smtClean="0"/>
          </a:p>
          <a:p>
            <a:pPr marL="0" indent="0" algn="ctr">
              <a:buNone/>
            </a:pPr>
            <a:endParaRPr lang="en-US" b="1" dirty="0"/>
          </a:p>
          <a:p>
            <a:pPr marL="0" indent="0" algn="ctr">
              <a:buNone/>
            </a:pPr>
            <a:r>
              <a:rPr lang="en-US" b="1" dirty="0" smtClean="0"/>
              <a:t>October 25, 2011</a:t>
            </a:r>
            <a:endParaRPr lang="en-US" b="1" dirty="0"/>
          </a:p>
        </p:txBody>
      </p:sp>
    </p:spTree>
    <p:extLst>
      <p:ext uri="{BB962C8B-B14F-4D97-AF65-F5344CB8AC3E}">
        <p14:creationId xmlns:p14="http://schemas.microsoft.com/office/powerpoint/2010/main" val="32069898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Curriculum Framework Quiz </a:t>
            </a:r>
            <a:endParaRPr lang="en-US" dirty="0"/>
          </a:p>
        </p:txBody>
      </p:sp>
      <p:sp>
        <p:nvSpPr>
          <p:cNvPr id="11" name="Content Placeholder 10"/>
          <p:cNvSpPr>
            <a:spLocks noGrp="1"/>
          </p:cNvSpPr>
          <p:nvPr>
            <p:ph sz="half" idx="1"/>
          </p:nvPr>
        </p:nvSpPr>
        <p:spPr>
          <a:xfrm>
            <a:off x="304800" y="2057400"/>
            <a:ext cx="4419600" cy="220980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en-US" dirty="0" smtClean="0"/>
              <a:t>    </a:t>
            </a:r>
          </a:p>
          <a:p>
            <a:pPr>
              <a:buNone/>
            </a:pPr>
            <a:r>
              <a:rPr lang="en-US" dirty="0" smtClean="0"/>
              <a:t>    Plays reflect time, place and culture in elements of staging and playwriting.</a:t>
            </a:r>
            <a:endParaRPr lang="en-US" dirty="0"/>
          </a:p>
        </p:txBody>
      </p:sp>
      <p:sp>
        <p:nvSpPr>
          <p:cNvPr id="12" name="Content Placeholder 11"/>
          <p:cNvSpPr>
            <a:spLocks noGrp="1"/>
          </p:cNvSpPr>
          <p:nvPr>
            <p:ph sz="half" idx="2"/>
          </p:nvPr>
        </p:nvSpPr>
        <p:spPr>
          <a:xfrm>
            <a:off x="5029200" y="1600200"/>
            <a:ext cx="3657600" cy="4525963"/>
          </a:xfrm>
        </p:spPr>
        <p:txBody>
          <a:bodyPr>
            <a:normAutofit lnSpcReduction="10000"/>
          </a:bodyPr>
          <a:lstStyle/>
          <a:p>
            <a:pPr marL="514350" indent="-514350">
              <a:buNone/>
            </a:pPr>
            <a:r>
              <a:rPr lang="en-US" dirty="0" smtClean="0"/>
              <a:t>1.  Big Ideas</a:t>
            </a:r>
          </a:p>
          <a:p>
            <a:pPr marL="514350" indent="-514350">
              <a:buNone/>
            </a:pPr>
            <a:endParaRPr lang="en-US" dirty="0" smtClean="0"/>
          </a:p>
          <a:p>
            <a:pPr marL="514350" indent="-514350">
              <a:buNone/>
            </a:pPr>
            <a:r>
              <a:rPr lang="en-US" dirty="0" smtClean="0"/>
              <a:t>2.  Concepts</a:t>
            </a:r>
          </a:p>
          <a:p>
            <a:pPr marL="514350" indent="-514350">
              <a:buNone/>
            </a:pPr>
            <a:endParaRPr lang="en-US" dirty="0" smtClean="0"/>
          </a:p>
          <a:p>
            <a:pPr marL="514350" indent="-514350">
              <a:buNone/>
            </a:pPr>
            <a:r>
              <a:rPr lang="en-US" dirty="0" smtClean="0"/>
              <a:t>3.  Essential Questions</a:t>
            </a:r>
          </a:p>
          <a:p>
            <a:pPr marL="514350" indent="-514350">
              <a:buNone/>
            </a:pPr>
            <a:endParaRPr lang="en-US" dirty="0" smtClean="0"/>
          </a:p>
          <a:p>
            <a:pPr marL="514350" indent="-514350">
              <a:buNone/>
            </a:pPr>
            <a:r>
              <a:rPr lang="en-US" dirty="0" smtClean="0"/>
              <a:t>4.  Competencies</a:t>
            </a:r>
          </a:p>
          <a:p>
            <a:pPr marL="514350" indent="-514350">
              <a:buNone/>
            </a:pPr>
            <a:endParaRPr lang="en-US" dirty="0" smtClean="0"/>
          </a:p>
          <a:p>
            <a:pPr marL="514350" indent="-514350">
              <a:buNone/>
            </a:pPr>
            <a:r>
              <a:rPr lang="en-US" dirty="0" smtClean="0"/>
              <a:t>5.  Vocabulary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Framework Quiz</a:t>
            </a:r>
            <a:endParaRPr lang="en-US" dirty="0"/>
          </a:p>
        </p:txBody>
      </p:sp>
      <p:sp>
        <p:nvSpPr>
          <p:cNvPr id="3" name="Content Placeholder 2"/>
          <p:cNvSpPr>
            <a:spLocks noGrp="1"/>
          </p:cNvSpPr>
          <p:nvPr>
            <p:ph sz="half" idx="1"/>
          </p:nvPr>
        </p:nvSpPr>
        <p:spPr>
          <a:xfrm>
            <a:off x="457200" y="2057399"/>
            <a:ext cx="4038600" cy="2438401"/>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en-US" dirty="0" smtClean="0"/>
              <a:t>    </a:t>
            </a:r>
          </a:p>
          <a:p>
            <a:pPr>
              <a:buNone/>
            </a:pPr>
            <a:r>
              <a:rPr lang="en-US" dirty="0" smtClean="0"/>
              <a:t>    Staging  - the process or manner of putting on a play</a:t>
            </a:r>
            <a:endParaRPr lang="en-US" dirty="0"/>
          </a:p>
        </p:txBody>
      </p:sp>
      <p:sp>
        <p:nvSpPr>
          <p:cNvPr id="4" name="Content Placeholder 3"/>
          <p:cNvSpPr>
            <a:spLocks noGrp="1"/>
          </p:cNvSpPr>
          <p:nvPr>
            <p:ph sz="half" idx="2"/>
          </p:nvPr>
        </p:nvSpPr>
        <p:spPr/>
        <p:txBody>
          <a:bodyPr>
            <a:normAutofit lnSpcReduction="10000"/>
          </a:bodyPr>
          <a:lstStyle/>
          <a:p>
            <a:pPr marL="514350" indent="-514350">
              <a:buNone/>
            </a:pPr>
            <a:r>
              <a:rPr lang="en-US" dirty="0" smtClean="0"/>
              <a:t>1.  Big Ideas</a:t>
            </a:r>
          </a:p>
          <a:p>
            <a:pPr marL="514350" indent="-514350">
              <a:buNone/>
            </a:pPr>
            <a:endParaRPr lang="en-US" dirty="0" smtClean="0"/>
          </a:p>
          <a:p>
            <a:pPr marL="514350" indent="-514350">
              <a:buNone/>
            </a:pPr>
            <a:r>
              <a:rPr lang="en-US" dirty="0" smtClean="0"/>
              <a:t>2.  Concepts</a:t>
            </a:r>
          </a:p>
          <a:p>
            <a:pPr marL="514350" indent="-514350">
              <a:buNone/>
            </a:pPr>
            <a:endParaRPr lang="en-US" dirty="0" smtClean="0"/>
          </a:p>
          <a:p>
            <a:pPr marL="514350" indent="-514350">
              <a:buNone/>
            </a:pPr>
            <a:r>
              <a:rPr lang="en-US" dirty="0" smtClean="0"/>
              <a:t>3.  Essential Questions</a:t>
            </a:r>
          </a:p>
          <a:p>
            <a:pPr marL="514350" indent="-514350">
              <a:buNone/>
            </a:pPr>
            <a:endParaRPr lang="en-US" dirty="0" smtClean="0"/>
          </a:p>
          <a:p>
            <a:pPr marL="514350" indent="-514350">
              <a:buNone/>
            </a:pPr>
            <a:r>
              <a:rPr lang="en-US" dirty="0" smtClean="0"/>
              <a:t>4.  Competencies</a:t>
            </a:r>
          </a:p>
          <a:p>
            <a:pPr marL="514350" indent="-514350">
              <a:buNone/>
            </a:pPr>
            <a:endParaRPr lang="en-US" dirty="0" smtClean="0"/>
          </a:p>
          <a:p>
            <a:pPr marL="514350" indent="-514350">
              <a:buNone/>
            </a:pPr>
            <a:r>
              <a:rPr lang="en-US" dirty="0" smtClean="0"/>
              <a:t>5.  Vocabulary</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Framework Quiz</a:t>
            </a:r>
            <a:endParaRPr lang="en-US" dirty="0"/>
          </a:p>
        </p:txBody>
      </p:sp>
      <p:sp>
        <p:nvSpPr>
          <p:cNvPr id="3" name="Content Placeholder 2"/>
          <p:cNvSpPr>
            <a:spLocks noGrp="1"/>
          </p:cNvSpPr>
          <p:nvPr>
            <p:ph sz="half" idx="1"/>
          </p:nvPr>
        </p:nvSpPr>
        <p:spPr>
          <a:xfrm>
            <a:off x="457200" y="2057400"/>
            <a:ext cx="4038600" cy="312420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en-US" dirty="0" smtClean="0"/>
              <a:t>    </a:t>
            </a:r>
          </a:p>
          <a:p>
            <a:pPr>
              <a:buNone/>
            </a:pPr>
            <a:r>
              <a:rPr lang="en-US" dirty="0" smtClean="0"/>
              <a:t>    Read plays from varied times and culture, e.g. Shakespearean theatre, and analyze elements of staging and playwriting present in the plays</a:t>
            </a:r>
          </a:p>
          <a:p>
            <a:pPr>
              <a:buNone/>
            </a:pPr>
            <a:endParaRPr lang="en-US" dirty="0"/>
          </a:p>
        </p:txBody>
      </p:sp>
      <p:sp>
        <p:nvSpPr>
          <p:cNvPr id="4" name="Content Placeholder 3"/>
          <p:cNvSpPr>
            <a:spLocks noGrp="1"/>
          </p:cNvSpPr>
          <p:nvPr>
            <p:ph sz="half" idx="2"/>
          </p:nvPr>
        </p:nvSpPr>
        <p:spPr/>
        <p:txBody>
          <a:bodyPr>
            <a:normAutofit lnSpcReduction="10000"/>
          </a:bodyPr>
          <a:lstStyle/>
          <a:p>
            <a:pPr marL="514350" indent="-514350">
              <a:buNone/>
            </a:pPr>
            <a:r>
              <a:rPr lang="en-US" dirty="0" smtClean="0"/>
              <a:t>1.  Big Ideas</a:t>
            </a:r>
          </a:p>
          <a:p>
            <a:pPr marL="514350" indent="-514350">
              <a:buNone/>
            </a:pPr>
            <a:endParaRPr lang="en-US" dirty="0" smtClean="0"/>
          </a:p>
          <a:p>
            <a:pPr marL="514350" indent="-514350">
              <a:buNone/>
            </a:pPr>
            <a:r>
              <a:rPr lang="en-US" dirty="0" smtClean="0"/>
              <a:t>2.  Concepts</a:t>
            </a:r>
          </a:p>
          <a:p>
            <a:pPr marL="514350" indent="-514350">
              <a:buNone/>
            </a:pPr>
            <a:endParaRPr lang="en-US" dirty="0" smtClean="0"/>
          </a:p>
          <a:p>
            <a:pPr marL="514350" indent="-514350">
              <a:buNone/>
            </a:pPr>
            <a:r>
              <a:rPr lang="en-US" dirty="0" smtClean="0"/>
              <a:t>3.  Essential Questions</a:t>
            </a:r>
          </a:p>
          <a:p>
            <a:pPr marL="514350" indent="-514350">
              <a:buNone/>
            </a:pPr>
            <a:endParaRPr lang="en-US" dirty="0" smtClean="0"/>
          </a:p>
          <a:p>
            <a:pPr marL="514350" indent="-514350">
              <a:buNone/>
            </a:pPr>
            <a:r>
              <a:rPr lang="en-US" dirty="0" smtClean="0"/>
              <a:t>4.  Competencies</a:t>
            </a:r>
          </a:p>
          <a:p>
            <a:pPr marL="514350" indent="-514350">
              <a:buNone/>
            </a:pPr>
            <a:endParaRPr lang="en-US" dirty="0" smtClean="0"/>
          </a:p>
          <a:p>
            <a:pPr marL="514350" indent="-514350">
              <a:buNone/>
            </a:pPr>
            <a:r>
              <a:rPr lang="en-US" dirty="0" smtClean="0"/>
              <a:t>5.  Vocabulary</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 Framework Quiz</a:t>
            </a:r>
            <a:endParaRPr lang="en-US" dirty="0"/>
          </a:p>
        </p:txBody>
      </p:sp>
      <p:sp>
        <p:nvSpPr>
          <p:cNvPr id="3" name="Content Placeholder 2"/>
          <p:cNvSpPr>
            <a:spLocks noGrp="1"/>
          </p:cNvSpPr>
          <p:nvPr>
            <p:ph sz="half" idx="1"/>
          </p:nvPr>
        </p:nvSpPr>
        <p:spPr>
          <a:xfrm>
            <a:off x="457200" y="1600201"/>
            <a:ext cx="4038600" cy="3048000"/>
          </a:xfrm>
        </p:spPr>
        <p:style>
          <a:lnRef idx="2">
            <a:schemeClr val="accent1"/>
          </a:lnRef>
          <a:fillRef idx="1">
            <a:schemeClr val="lt1"/>
          </a:fillRef>
          <a:effectRef idx="0">
            <a:schemeClr val="accent1"/>
          </a:effectRef>
          <a:fontRef idx="minor">
            <a:schemeClr val="dk1"/>
          </a:fontRef>
        </p:style>
        <p:txBody>
          <a:bodyPr>
            <a:normAutofit lnSpcReduction="10000"/>
          </a:bodyPr>
          <a:lstStyle/>
          <a:p>
            <a:pPr>
              <a:buNone/>
            </a:pPr>
            <a:r>
              <a:rPr lang="en-US" dirty="0" smtClean="0"/>
              <a:t>    </a:t>
            </a:r>
          </a:p>
          <a:p>
            <a:pPr>
              <a:buNone/>
            </a:pPr>
            <a:r>
              <a:rPr lang="en-US" dirty="0" smtClean="0"/>
              <a:t>    Humans have expressed experiences and ideas through the arts through-out time and across cultures.</a:t>
            </a:r>
            <a:endParaRPr lang="en-US" dirty="0"/>
          </a:p>
        </p:txBody>
      </p:sp>
      <p:sp>
        <p:nvSpPr>
          <p:cNvPr id="4" name="Content Placeholder 3"/>
          <p:cNvSpPr>
            <a:spLocks noGrp="1"/>
          </p:cNvSpPr>
          <p:nvPr>
            <p:ph sz="half" idx="2"/>
          </p:nvPr>
        </p:nvSpPr>
        <p:spPr/>
        <p:txBody>
          <a:bodyPr>
            <a:normAutofit lnSpcReduction="10000"/>
          </a:bodyPr>
          <a:lstStyle/>
          <a:p>
            <a:pPr marL="514350" indent="-514350">
              <a:buNone/>
            </a:pPr>
            <a:r>
              <a:rPr lang="en-US" dirty="0" smtClean="0"/>
              <a:t>1.  Big Ideas</a:t>
            </a:r>
          </a:p>
          <a:p>
            <a:pPr marL="514350" indent="-514350">
              <a:buNone/>
            </a:pPr>
            <a:endParaRPr lang="en-US" dirty="0" smtClean="0"/>
          </a:p>
          <a:p>
            <a:pPr marL="514350" indent="-514350">
              <a:buNone/>
            </a:pPr>
            <a:r>
              <a:rPr lang="en-US" dirty="0" smtClean="0"/>
              <a:t>2.  Concepts</a:t>
            </a:r>
          </a:p>
          <a:p>
            <a:pPr marL="514350" indent="-514350">
              <a:buNone/>
            </a:pPr>
            <a:endParaRPr lang="en-US" dirty="0" smtClean="0"/>
          </a:p>
          <a:p>
            <a:pPr marL="514350" indent="-514350">
              <a:buNone/>
            </a:pPr>
            <a:r>
              <a:rPr lang="en-US" dirty="0" smtClean="0"/>
              <a:t>3.  Essential Questions</a:t>
            </a:r>
          </a:p>
          <a:p>
            <a:pPr marL="514350" indent="-514350">
              <a:buNone/>
            </a:pPr>
            <a:endParaRPr lang="en-US" dirty="0" smtClean="0"/>
          </a:p>
          <a:p>
            <a:pPr marL="514350" indent="-514350">
              <a:buNone/>
            </a:pPr>
            <a:r>
              <a:rPr lang="en-US" dirty="0" smtClean="0"/>
              <a:t>4.  Competencies</a:t>
            </a:r>
          </a:p>
          <a:p>
            <a:pPr marL="514350" indent="-514350">
              <a:buNone/>
            </a:pPr>
            <a:endParaRPr lang="en-US" dirty="0" smtClean="0"/>
          </a:p>
          <a:p>
            <a:pPr marL="514350" indent="-514350">
              <a:buNone/>
            </a:pPr>
            <a:r>
              <a:rPr lang="en-US" dirty="0" smtClean="0"/>
              <a:t>5.  Vocabulary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Curriculum Framework Quiz</a:t>
            </a:r>
            <a:endParaRPr lang="en-US" dirty="0"/>
          </a:p>
        </p:txBody>
      </p:sp>
      <p:sp>
        <p:nvSpPr>
          <p:cNvPr id="4" name="Content Placeholder 3"/>
          <p:cNvSpPr>
            <a:spLocks noGrp="1"/>
          </p:cNvSpPr>
          <p:nvPr>
            <p:ph sz="half" idx="1"/>
          </p:nvPr>
        </p:nvSpPr>
        <p:spPr>
          <a:xfrm>
            <a:off x="457200" y="1981199"/>
            <a:ext cx="4038600" cy="1981201"/>
          </a:xfrm>
        </p:spPr>
        <p:style>
          <a:lnRef idx="2">
            <a:schemeClr val="accent1"/>
          </a:lnRef>
          <a:fillRef idx="1">
            <a:schemeClr val="lt1"/>
          </a:fillRef>
          <a:effectRef idx="0">
            <a:schemeClr val="accent1"/>
          </a:effectRef>
          <a:fontRef idx="minor">
            <a:schemeClr val="dk1"/>
          </a:fontRef>
        </p:style>
        <p:txBody>
          <a:bodyPr>
            <a:normAutofit lnSpcReduction="10000"/>
          </a:bodyPr>
          <a:lstStyle/>
          <a:p>
            <a:endParaRPr lang="en-US" dirty="0" smtClean="0"/>
          </a:p>
          <a:p>
            <a:pPr>
              <a:buNone/>
            </a:pPr>
            <a:r>
              <a:rPr lang="en-US" dirty="0" smtClean="0"/>
              <a:t>    How do plays reflect time, place and culture?</a:t>
            </a:r>
            <a:endParaRPr lang="en-US" dirty="0"/>
          </a:p>
        </p:txBody>
      </p:sp>
      <p:sp>
        <p:nvSpPr>
          <p:cNvPr id="6" name="Content Placeholder 5"/>
          <p:cNvSpPr>
            <a:spLocks noGrp="1"/>
          </p:cNvSpPr>
          <p:nvPr>
            <p:ph sz="half" idx="2"/>
          </p:nvPr>
        </p:nvSpPr>
        <p:spPr/>
        <p:txBody>
          <a:bodyPr>
            <a:normAutofit lnSpcReduction="10000"/>
          </a:bodyPr>
          <a:lstStyle/>
          <a:p>
            <a:pPr marL="514350" indent="-514350">
              <a:buNone/>
            </a:pPr>
            <a:r>
              <a:rPr lang="en-US" dirty="0" smtClean="0"/>
              <a:t>1.  Big Ideas</a:t>
            </a:r>
          </a:p>
          <a:p>
            <a:pPr marL="514350" indent="-514350">
              <a:buNone/>
            </a:pPr>
            <a:endParaRPr lang="en-US" dirty="0" smtClean="0"/>
          </a:p>
          <a:p>
            <a:pPr marL="514350" indent="-514350">
              <a:buNone/>
            </a:pPr>
            <a:r>
              <a:rPr lang="en-US" dirty="0" smtClean="0"/>
              <a:t>2.  Concepts</a:t>
            </a:r>
          </a:p>
          <a:p>
            <a:pPr marL="514350" indent="-514350">
              <a:buNone/>
            </a:pPr>
            <a:endParaRPr lang="en-US" dirty="0" smtClean="0"/>
          </a:p>
          <a:p>
            <a:pPr marL="514350" indent="-514350">
              <a:buNone/>
            </a:pPr>
            <a:r>
              <a:rPr lang="en-US" dirty="0" smtClean="0"/>
              <a:t>3.  Essential Questions</a:t>
            </a:r>
          </a:p>
          <a:p>
            <a:pPr marL="514350" indent="-514350">
              <a:buNone/>
            </a:pPr>
            <a:endParaRPr lang="en-US" dirty="0" smtClean="0"/>
          </a:p>
          <a:p>
            <a:pPr marL="514350" indent="-514350">
              <a:buNone/>
            </a:pPr>
            <a:r>
              <a:rPr lang="en-US" dirty="0" smtClean="0"/>
              <a:t>4.  Competencies</a:t>
            </a:r>
          </a:p>
          <a:p>
            <a:pPr marL="514350" indent="-514350">
              <a:buNone/>
            </a:pPr>
            <a:endParaRPr lang="en-US" dirty="0" smtClean="0"/>
          </a:p>
          <a:p>
            <a:pPr marL="514350" indent="-514350">
              <a:buNone/>
            </a:pPr>
            <a:r>
              <a:rPr lang="en-US" dirty="0" smtClean="0"/>
              <a:t>5.  Vocabulary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Curriculum Framework</a:t>
            </a:r>
            <a:endParaRPr lang="en-US" dirty="0"/>
          </a:p>
        </p:txBody>
      </p:sp>
      <p:graphicFrame>
        <p:nvGraphicFramePr>
          <p:cNvPr id="4" name="Content Placeholder 3"/>
          <p:cNvGraphicFramePr>
            <a:graphicFrameLocks noGrp="1"/>
          </p:cNvGraphicFramePr>
          <p:nvPr>
            <p:ph idx="1"/>
          </p:nvPr>
        </p:nvGraphicFramePr>
        <p:xfrm>
          <a:off x="381000" y="1600200"/>
          <a:ext cx="8305800"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748" name="TextBox 4"/>
          <p:cNvSpPr txBox="1">
            <a:spLocks noChangeArrowheads="1"/>
          </p:cNvSpPr>
          <p:nvPr/>
        </p:nvSpPr>
        <p:spPr bwMode="auto">
          <a:xfrm>
            <a:off x="457200" y="5638800"/>
            <a:ext cx="3901068" cy="307777"/>
          </a:xfrm>
          <a:prstGeom prst="rect">
            <a:avLst/>
          </a:prstGeom>
          <a:noFill/>
          <a:ln w="9525">
            <a:noFill/>
            <a:miter lim="800000"/>
            <a:headEnd/>
            <a:tailEnd/>
          </a:ln>
        </p:spPr>
        <p:txBody>
          <a:bodyPr wrap="none">
            <a:spAutoFit/>
          </a:bodyPr>
          <a:lstStyle/>
          <a:p>
            <a:r>
              <a:rPr lang="en-US" sz="1400" i="1">
                <a:solidFill>
                  <a:schemeClr val="accent1">
                    <a:lumMod val="50000"/>
                  </a:schemeClr>
                </a:solidFill>
              </a:rPr>
              <a:t>From the 11</a:t>
            </a:r>
            <a:r>
              <a:rPr lang="en-US" sz="1400" i="1" baseline="30000">
                <a:solidFill>
                  <a:schemeClr val="accent1">
                    <a:lumMod val="50000"/>
                  </a:schemeClr>
                </a:solidFill>
              </a:rPr>
              <a:t>th</a:t>
            </a:r>
            <a:r>
              <a:rPr lang="en-US" sz="1400" i="1">
                <a:solidFill>
                  <a:schemeClr val="accent1">
                    <a:lumMod val="50000"/>
                  </a:schemeClr>
                </a:solidFill>
              </a:rPr>
              <a:t> Grade History Curriculum Framework</a:t>
            </a:r>
          </a:p>
        </p:txBody>
      </p:sp>
      <p:graphicFrame>
        <p:nvGraphicFramePr>
          <p:cNvPr id="6" name="Diagram 5"/>
          <p:cNvGraphicFramePr/>
          <p:nvPr/>
        </p:nvGraphicFramePr>
        <p:xfrm>
          <a:off x="0" y="381000"/>
          <a:ext cx="1752600" cy="1041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CF536D10-6ED5-46E1-89B0-33C3B5B69D4A}"/>
                                            </p:graphicEl>
                                          </p:spTgt>
                                        </p:tgtEl>
                                        <p:attrNameLst>
                                          <p:attrName>style.visibility</p:attrName>
                                        </p:attrNameLst>
                                      </p:cBhvr>
                                      <p:to>
                                        <p:strVal val="visible"/>
                                      </p:to>
                                    </p:set>
                                    <p:animEffect transition="in" filter="fade">
                                      <p:cBhvr>
                                        <p:cTn id="7" dur="1000"/>
                                        <p:tgtEl>
                                          <p:spTgt spid="4">
                                            <p:graphicEl>
                                              <a:dgm id="{CF536D10-6ED5-46E1-89B0-33C3B5B69D4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5DB9C333-B563-4B32-A691-73798957F03F}"/>
                                            </p:graphicEl>
                                          </p:spTgt>
                                        </p:tgtEl>
                                        <p:attrNameLst>
                                          <p:attrName>style.visibility</p:attrName>
                                        </p:attrNameLst>
                                      </p:cBhvr>
                                      <p:to>
                                        <p:strVal val="visible"/>
                                      </p:to>
                                    </p:set>
                                    <p:animEffect transition="in" filter="fade">
                                      <p:cBhvr>
                                        <p:cTn id="12" dur="1000"/>
                                        <p:tgtEl>
                                          <p:spTgt spid="4">
                                            <p:graphicEl>
                                              <a:dgm id="{5DB9C333-B563-4B32-A691-73798957F03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E36B0426-DA9E-4F5C-8754-6869CB346BE0}"/>
                                            </p:graphicEl>
                                          </p:spTgt>
                                        </p:tgtEl>
                                        <p:attrNameLst>
                                          <p:attrName>style.visibility</p:attrName>
                                        </p:attrNameLst>
                                      </p:cBhvr>
                                      <p:to>
                                        <p:strVal val="visible"/>
                                      </p:to>
                                    </p:set>
                                    <p:animEffect transition="in" filter="fade">
                                      <p:cBhvr>
                                        <p:cTn id="17" dur="1000"/>
                                        <p:tgtEl>
                                          <p:spTgt spid="4">
                                            <p:graphicEl>
                                              <a:dgm id="{E36B0426-DA9E-4F5C-8754-6869CB346BE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6E4FEBE6-F4A9-4829-8E46-8C43C24F9831}"/>
                                            </p:graphicEl>
                                          </p:spTgt>
                                        </p:tgtEl>
                                        <p:attrNameLst>
                                          <p:attrName>style.visibility</p:attrName>
                                        </p:attrNameLst>
                                      </p:cBhvr>
                                      <p:to>
                                        <p:strVal val="visible"/>
                                      </p:to>
                                    </p:set>
                                    <p:animEffect transition="in" filter="fade">
                                      <p:cBhvr>
                                        <p:cTn id="22" dur="1000"/>
                                        <p:tgtEl>
                                          <p:spTgt spid="4">
                                            <p:graphicEl>
                                              <a:dgm id="{6E4FEBE6-F4A9-4829-8E46-8C43C24F9831}"/>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EF15525C-2F6C-4770-8635-71FB4415180C}"/>
                                            </p:graphicEl>
                                          </p:spTgt>
                                        </p:tgtEl>
                                        <p:attrNameLst>
                                          <p:attrName>style.visibility</p:attrName>
                                        </p:attrNameLst>
                                      </p:cBhvr>
                                      <p:to>
                                        <p:strVal val="visible"/>
                                      </p:to>
                                    </p:set>
                                    <p:animEffect transition="in" filter="fade">
                                      <p:cBhvr>
                                        <p:cTn id="27" dur="1000"/>
                                        <p:tgtEl>
                                          <p:spTgt spid="4">
                                            <p:graphicEl>
                                              <a:dgm id="{EF15525C-2F6C-4770-8635-71FB4415180C}"/>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FD4D38A9-C827-4BE0-969E-37E54CFF8141}"/>
                                            </p:graphicEl>
                                          </p:spTgt>
                                        </p:tgtEl>
                                        <p:attrNameLst>
                                          <p:attrName>style.visibility</p:attrName>
                                        </p:attrNameLst>
                                      </p:cBhvr>
                                      <p:to>
                                        <p:strVal val="visible"/>
                                      </p:to>
                                    </p:set>
                                    <p:animEffect transition="in" filter="fade">
                                      <p:cBhvr>
                                        <p:cTn id="32" dur="1000"/>
                                        <p:tgtEl>
                                          <p:spTgt spid="4">
                                            <p:graphicEl>
                                              <a:dgm id="{FD4D38A9-C827-4BE0-969E-37E54CFF814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graphicEl>
                                              <a:dgm id="{74DCF61C-09CE-4D29-AF33-5AEAF914D84E}"/>
                                            </p:graphicEl>
                                          </p:spTgt>
                                        </p:tgtEl>
                                        <p:attrNameLst>
                                          <p:attrName>style.visibility</p:attrName>
                                        </p:attrNameLst>
                                      </p:cBhvr>
                                      <p:to>
                                        <p:strVal val="visible"/>
                                      </p:to>
                                    </p:set>
                                    <p:animEffect transition="in" filter="fade">
                                      <p:cBhvr>
                                        <p:cTn id="37" dur="1000"/>
                                        <p:tgtEl>
                                          <p:spTgt spid="4">
                                            <p:graphicEl>
                                              <a:dgm id="{74DCF61C-09CE-4D29-AF33-5AEAF914D84E}"/>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ED0DC6F6-CF73-4775-9F5B-5936515023B2}"/>
                                            </p:graphicEl>
                                          </p:spTgt>
                                        </p:tgtEl>
                                        <p:attrNameLst>
                                          <p:attrName>style.visibility</p:attrName>
                                        </p:attrNameLst>
                                      </p:cBhvr>
                                      <p:to>
                                        <p:strVal val="visible"/>
                                      </p:to>
                                    </p:set>
                                    <p:animEffect transition="in" filter="fade">
                                      <p:cBhvr>
                                        <p:cTn id="42" dur="1000"/>
                                        <p:tgtEl>
                                          <p:spTgt spid="4">
                                            <p:graphicEl>
                                              <a:dgm id="{ED0DC6F6-CF73-4775-9F5B-5936515023B2}"/>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graphicEl>
                                              <a:dgm id="{E82393D2-8A65-43F0-95C9-680AC17DD242}"/>
                                            </p:graphicEl>
                                          </p:spTgt>
                                        </p:tgtEl>
                                        <p:attrNameLst>
                                          <p:attrName>style.visibility</p:attrName>
                                        </p:attrNameLst>
                                      </p:cBhvr>
                                      <p:to>
                                        <p:strVal val="visible"/>
                                      </p:to>
                                    </p:set>
                                    <p:animEffect transition="in" filter="fade">
                                      <p:cBhvr>
                                        <p:cTn id="47" dur="1000"/>
                                        <p:tgtEl>
                                          <p:spTgt spid="4">
                                            <p:graphicEl>
                                              <a:dgm id="{E82393D2-8A65-43F0-95C9-680AC17DD242}"/>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3658E5B4-3239-4A27-BC90-B487A24C7254}"/>
                                            </p:graphicEl>
                                          </p:spTgt>
                                        </p:tgtEl>
                                        <p:attrNameLst>
                                          <p:attrName>style.visibility</p:attrName>
                                        </p:attrNameLst>
                                      </p:cBhvr>
                                      <p:to>
                                        <p:strVal val="visible"/>
                                      </p:to>
                                    </p:set>
                                    <p:animEffect transition="in" filter="fade">
                                      <p:cBhvr>
                                        <p:cTn id="52" dur="1000"/>
                                        <p:tgtEl>
                                          <p:spTgt spid="4">
                                            <p:graphicEl>
                                              <a:dgm id="{3658E5B4-3239-4A27-BC90-B487A24C7254}"/>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Fair Assessments</a:t>
            </a:r>
            <a:endParaRPr lang="en-US" dirty="0"/>
          </a:p>
        </p:txBody>
      </p:sp>
      <p:sp>
        <p:nvSpPr>
          <p:cNvPr id="2" name="Content Placeholder 1"/>
          <p:cNvSpPr>
            <a:spLocks noGrp="1"/>
          </p:cNvSpPr>
          <p:nvPr>
            <p:ph idx="1"/>
          </p:nvPr>
        </p:nvSpPr>
        <p:spPr/>
        <p:txBody>
          <a:bodyPr>
            <a:normAutofit lnSpcReduction="10000"/>
          </a:bodyPr>
          <a:lstStyle/>
          <a:p>
            <a:pPr>
              <a:buNone/>
            </a:pPr>
            <a:r>
              <a:rPr lang="en-US" dirty="0" smtClean="0">
                <a:solidFill>
                  <a:srgbClr val="C00000"/>
                </a:solidFill>
              </a:rPr>
              <a:t>Four Types:</a:t>
            </a:r>
          </a:p>
          <a:p>
            <a:pPr marL="514350" indent="-514350">
              <a:buAutoNum type="arabicPeriod"/>
            </a:pPr>
            <a:r>
              <a:rPr lang="en-US" sz="2800" dirty="0" smtClean="0">
                <a:solidFill>
                  <a:srgbClr val="C00000"/>
                </a:solidFill>
              </a:rPr>
              <a:t>Summative </a:t>
            </a:r>
            <a:r>
              <a:rPr lang="en-US" sz="2800" dirty="0" smtClean="0"/>
              <a:t>– measures overall achievement typically at the end of a course (PSSA, Keystones)</a:t>
            </a:r>
          </a:p>
          <a:p>
            <a:pPr marL="514350" indent="-514350">
              <a:buAutoNum type="arabicPeriod"/>
            </a:pPr>
            <a:r>
              <a:rPr lang="en-US" sz="2800" dirty="0" smtClean="0">
                <a:solidFill>
                  <a:srgbClr val="C00000"/>
                </a:solidFill>
              </a:rPr>
              <a:t>Formative</a:t>
            </a:r>
            <a:r>
              <a:rPr lang="en-US" sz="2800" dirty="0" smtClean="0"/>
              <a:t> – not a test but an ongoing  process</a:t>
            </a:r>
          </a:p>
          <a:p>
            <a:pPr marL="514350" indent="-514350">
              <a:buAutoNum type="arabicPeriod"/>
            </a:pPr>
            <a:r>
              <a:rPr lang="en-US" sz="2800" dirty="0" smtClean="0">
                <a:solidFill>
                  <a:srgbClr val="C00000"/>
                </a:solidFill>
              </a:rPr>
              <a:t>Benchmark</a:t>
            </a:r>
            <a:r>
              <a:rPr lang="en-US" sz="2800" dirty="0" smtClean="0"/>
              <a:t> – measures achievement of important grade level content periodically during the year (4Sight, DIBELS) </a:t>
            </a:r>
          </a:p>
          <a:p>
            <a:pPr marL="514350" indent="-514350">
              <a:buAutoNum type="arabicPeriod"/>
            </a:pPr>
            <a:r>
              <a:rPr lang="en-US" sz="2800" dirty="0" smtClean="0">
                <a:solidFill>
                  <a:srgbClr val="C00000"/>
                </a:solidFill>
              </a:rPr>
              <a:t>Diagnostic </a:t>
            </a:r>
            <a:r>
              <a:rPr lang="en-US" sz="2800" dirty="0" smtClean="0"/>
              <a:t>– measures and identifies specific student strengths, weaknesses, skills and knowledge before and during instruction </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5 Elements - Materials &amp; Resources</a:t>
            </a:r>
            <a:endParaRPr lang="en-US" dirty="0"/>
          </a:p>
        </p:txBody>
      </p:sp>
      <p:sp>
        <p:nvSpPr>
          <p:cNvPr id="2" name="Content Placeholder 1"/>
          <p:cNvSpPr>
            <a:spLocks noGrp="1"/>
          </p:cNvSpPr>
          <p:nvPr>
            <p:ph idx="1"/>
          </p:nvPr>
        </p:nvSpPr>
        <p:spPr/>
        <p:txBody>
          <a:bodyPr/>
          <a:lstStyle/>
          <a:p>
            <a:pPr marL="514350" indent="-514350">
              <a:buAutoNum type="arabicPeriod"/>
            </a:pPr>
            <a:r>
              <a:rPr lang="en-US" dirty="0" smtClean="0"/>
              <a:t>Learning Progressions</a:t>
            </a:r>
          </a:p>
          <a:p>
            <a:pPr marL="514350" indent="-514350">
              <a:buAutoNum type="arabicPeriod"/>
            </a:pPr>
            <a:r>
              <a:rPr lang="en-US" dirty="0" smtClean="0"/>
              <a:t>Lesson Plans</a:t>
            </a:r>
          </a:p>
          <a:p>
            <a:pPr marL="514350" indent="-514350">
              <a:buAutoNum type="arabicPeriod"/>
            </a:pPr>
            <a:r>
              <a:rPr lang="en-US" dirty="0" smtClean="0"/>
              <a:t>Unit Plans</a:t>
            </a:r>
          </a:p>
          <a:p>
            <a:pPr marL="514350" indent="-514350">
              <a:buAutoNum type="arabicPeriod"/>
            </a:pPr>
            <a:r>
              <a:rPr lang="en-US" dirty="0" smtClean="0"/>
              <a:t>Materials and Resources Aligned to the Unit and Lesson Plans</a:t>
            </a:r>
          </a:p>
          <a:p>
            <a:pPr marL="514350" indent="-514350">
              <a:buAutoNum type="arabicPeriod"/>
            </a:pPr>
            <a:r>
              <a:rPr lang="en-US" dirty="0" smtClean="0"/>
              <a:t>Materials and Resources Aligned to the Other SAS Circles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152400" y="457200"/>
            <a:ext cx="8808099" cy="5715000"/>
          </a:xfrm>
          <a:prstGeom prst="rect">
            <a:avLst/>
          </a:prstGeom>
          <a:noFill/>
          <a:ln w="9525">
            <a:noFill/>
            <a:miter lim="800000"/>
            <a:headEnd/>
            <a:tailEnd/>
          </a:ln>
          <a:effectLst/>
        </p:spPr>
      </p:pic>
      <p:sp>
        <p:nvSpPr>
          <p:cNvPr id="5" name="Oval 4"/>
          <p:cNvSpPr/>
          <p:nvPr/>
        </p:nvSpPr>
        <p:spPr>
          <a:xfrm>
            <a:off x="5715000" y="1600200"/>
            <a:ext cx="18288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Voluntary Model Curriculum</a:t>
            </a:r>
            <a:endParaRPr lang="en-US" dirty="0"/>
          </a:p>
        </p:txBody>
      </p:sp>
      <p:sp>
        <p:nvSpPr>
          <p:cNvPr id="3" name="Content Placeholder 2"/>
          <p:cNvSpPr>
            <a:spLocks noGrp="1"/>
          </p:cNvSpPr>
          <p:nvPr>
            <p:ph sz="half" idx="1"/>
          </p:nvPr>
        </p:nvSpPr>
        <p:spPr/>
        <p:txBody>
          <a:bodyPr>
            <a:normAutofit fontScale="77500" lnSpcReduction="20000"/>
          </a:bodyPr>
          <a:lstStyle/>
          <a:p>
            <a:pPr>
              <a:buNone/>
            </a:pPr>
            <a:r>
              <a:rPr lang="en-US" dirty="0" smtClean="0"/>
              <a:t>What it is not:</a:t>
            </a:r>
          </a:p>
          <a:p>
            <a:pPr>
              <a:buNone/>
            </a:pPr>
            <a:endParaRPr lang="en-US" dirty="0" smtClean="0"/>
          </a:p>
          <a:p>
            <a:r>
              <a:rPr lang="en-US" dirty="0" smtClean="0"/>
              <a:t>A complete year-long curriculum</a:t>
            </a:r>
          </a:p>
          <a:p>
            <a:r>
              <a:rPr lang="en-US" dirty="0" smtClean="0"/>
              <a:t>A complete set of unit and lesson plans built upon selected learning progression</a:t>
            </a:r>
          </a:p>
          <a:p>
            <a:endParaRPr lang="en-US" dirty="0"/>
          </a:p>
        </p:txBody>
      </p:sp>
      <p:sp>
        <p:nvSpPr>
          <p:cNvPr id="4" name="Content Placeholder 3"/>
          <p:cNvSpPr>
            <a:spLocks noGrp="1"/>
          </p:cNvSpPr>
          <p:nvPr>
            <p:ph sz="half" idx="2"/>
          </p:nvPr>
        </p:nvSpPr>
        <p:spPr>
          <a:xfrm>
            <a:off x="4648200" y="1600200"/>
            <a:ext cx="4038600" cy="4953000"/>
          </a:xfrm>
        </p:spPr>
        <p:txBody>
          <a:bodyPr>
            <a:normAutofit fontScale="77500" lnSpcReduction="20000"/>
          </a:bodyPr>
          <a:lstStyle/>
          <a:p>
            <a:pPr>
              <a:buNone/>
            </a:pPr>
            <a:r>
              <a:rPr lang="en-US" dirty="0" smtClean="0"/>
              <a:t>What it is and includes:</a:t>
            </a:r>
          </a:p>
          <a:p>
            <a:pPr>
              <a:buNone/>
            </a:pPr>
            <a:endParaRPr lang="en-US" dirty="0" smtClean="0"/>
          </a:p>
          <a:p>
            <a:r>
              <a:rPr lang="en-US" dirty="0" smtClean="0"/>
              <a:t>Learning progressions – carefully sequenced set of building blocks that all students must master en route to mastering a more distant curricular aim</a:t>
            </a:r>
          </a:p>
          <a:p>
            <a:endParaRPr lang="en-US" dirty="0" smtClean="0"/>
          </a:p>
          <a:p>
            <a:r>
              <a:rPr lang="en-US" dirty="0" smtClean="0"/>
              <a:t>Unit Plan – a segment of the learning progression focused on critical topic/theme</a:t>
            </a:r>
          </a:p>
          <a:p>
            <a:endParaRPr lang="en-US" dirty="0" smtClean="0"/>
          </a:p>
          <a:p>
            <a:r>
              <a:rPr lang="en-US" dirty="0" smtClean="0"/>
              <a:t>Lesson Plan – a written guide that specifically outlines the intended learning outcomes</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
            </a:r>
            <a:br>
              <a:rPr lang="en-US" dirty="0" smtClean="0"/>
            </a:br>
            <a:r>
              <a:rPr lang="en-US" dirty="0" smtClean="0"/>
              <a:t>Objectives:</a:t>
            </a:r>
            <a:br>
              <a:rPr lang="en-US" dirty="0" smtClean="0"/>
            </a:br>
            <a:endParaRPr lang="en-US" dirty="0"/>
          </a:p>
        </p:txBody>
      </p:sp>
      <p:sp>
        <p:nvSpPr>
          <p:cNvPr id="6" name="Content Placeholder 5"/>
          <p:cNvSpPr>
            <a:spLocks noGrp="1"/>
          </p:cNvSpPr>
          <p:nvPr>
            <p:ph idx="1"/>
          </p:nvPr>
        </p:nvSpPr>
        <p:spPr/>
        <p:txBody>
          <a:bodyPr>
            <a:normAutofit/>
          </a:bodyPr>
          <a:lstStyle/>
          <a:p>
            <a:pPr marL="514350" indent="-514350">
              <a:buAutoNum type="arabicPeriod"/>
            </a:pPr>
            <a:r>
              <a:rPr lang="en-US" dirty="0" smtClean="0"/>
              <a:t>Observe and practice navigation of the PA Standards Aligned System (SAS) web portal to enhance effective instructional practices</a:t>
            </a:r>
          </a:p>
          <a:p>
            <a:pPr marL="514350" indent="-514350">
              <a:buAutoNum type="arabicPeriod"/>
            </a:pPr>
            <a:r>
              <a:rPr lang="en-US" dirty="0" smtClean="0"/>
              <a:t>Apply the six elements of the SAS in schools to increase student achievement</a:t>
            </a:r>
          </a:p>
          <a:p>
            <a:pPr marL="514350" indent="-514350">
              <a:buAutoNum type="arabicPeriod"/>
            </a:pPr>
            <a:r>
              <a:rPr lang="en-US" dirty="0" smtClean="0"/>
              <a:t>Demonstrate a thorough understanding of the overall features, functions and resources of the SAS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0"/>
            <a:ext cx="9753600" cy="731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Instruction</a:t>
            </a:r>
            <a:endParaRPr lang="en-US" dirty="0"/>
          </a:p>
        </p:txBody>
      </p:sp>
      <p:sp>
        <p:nvSpPr>
          <p:cNvPr id="2" name="Content Placeholder 1"/>
          <p:cNvSpPr>
            <a:spLocks noGrp="1"/>
          </p:cNvSpPr>
          <p:nvPr>
            <p:ph idx="1"/>
          </p:nvPr>
        </p:nvSpPr>
        <p:spPr/>
        <p:txBody>
          <a:bodyPr/>
          <a:lstStyle/>
          <a:p>
            <a:pPr>
              <a:buNone/>
            </a:pPr>
            <a:r>
              <a:rPr lang="en-US" dirty="0" smtClean="0"/>
              <a:t>Aligned Instruction</a:t>
            </a:r>
          </a:p>
          <a:p>
            <a:r>
              <a:rPr lang="en-US" dirty="0" smtClean="0"/>
              <a:t>Teaching topics aligned with the Standards</a:t>
            </a:r>
          </a:p>
          <a:p>
            <a:r>
              <a:rPr lang="en-US" dirty="0" smtClean="0"/>
              <a:t>Ensuring the right level of challenge</a:t>
            </a:r>
          </a:p>
          <a:p>
            <a:r>
              <a:rPr lang="en-US" dirty="0" smtClean="0"/>
              <a:t>Focusing teaching based on the learning needs of each student</a:t>
            </a:r>
          </a:p>
          <a:p>
            <a:r>
              <a:rPr lang="en-US" dirty="0" smtClean="0"/>
              <a:t>Implementing instructional strategies to increase student achievement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a:stretch>
            <a:fillRect/>
          </a:stretch>
        </p:blipFill>
        <p:spPr bwMode="auto">
          <a:xfrm>
            <a:off x="228600" y="204788"/>
            <a:ext cx="8610600" cy="6448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defRPr/>
            </a:pPr>
            <a:r>
              <a:rPr lang="en-US" sz="3600" dirty="0" smtClean="0"/>
              <a:t>COMPONENTS OF A LESSON PLAN</a:t>
            </a:r>
            <a:endParaRPr lang="en-US" sz="3600" dirty="0"/>
          </a:p>
        </p:txBody>
      </p:sp>
      <p:sp>
        <p:nvSpPr>
          <p:cNvPr id="89092" name="Rectangle 3"/>
          <p:cNvSpPr>
            <a:spLocks noGrp="1" noChangeArrowheads="1"/>
          </p:cNvSpPr>
          <p:nvPr>
            <p:ph sz="half" idx="1"/>
          </p:nvPr>
        </p:nvSpPr>
        <p:spPr/>
        <p:txBody>
          <a:bodyPr/>
          <a:lstStyle/>
          <a:p>
            <a:pPr marL="168275" indent="-168275" eaLnBrk="1" hangingPunct="1">
              <a:defRPr/>
            </a:pPr>
            <a:r>
              <a:rPr lang="en-US" dirty="0" smtClean="0">
                <a:latin typeface="+mj-lt"/>
              </a:rPr>
              <a:t> Lesson Plan Code</a:t>
            </a:r>
          </a:p>
          <a:p>
            <a:pPr marL="168275" indent="-168275" eaLnBrk="1" hangingPunct="1">
              <a:defRPr/>
            </a:pPr>
            <a:r>
              <a:rPr lang="en-US" dirty="0" smtClean="0">
                <a:latin typeface="+mj-lt"/>
              </a:rPr>
              <a:t> Subject</a:t>
            </a:r>
          </a:p>
          <a:p>
            <a:pPr marL="168275" indent="-168275" eaLnBrk="1" hangingPunct="1">
              <a:defRPr/>
            </a:pPr>
            <a:r>
              <a:rPr lang="en-US" dirty="0" smtClean="0">
                <a:latin typeface="+mj-lt"/>
              </a:rPr>
              <a:t> Grade level/course</a:t>
            </a:r>
          </a:p>
          <a:p>
            <a:pPr marL="168275" indent="-168275" eaLnBrk="1" hangingPunct="1">
              <a:defRPr/>
            </a:pPr>
            <a:r>
              <a:rPr lang="en-US" dirty="0" smtClean="0">
                <a:latin typeface="+mj-lt"/>
              </a:rPr>
              <a:t> Title</a:t>
            </a:r>
          </a:p>
          <a:p>
            <a:pPr marL="168275" indent="-168275" eaLnBrk="1" hangingPunct="1">
              <a:defRPr/>
            </a:pPr>
            <a:r>
              <a:rPr lang="en-US" dirty="0" smtClean="0">
                <a:latin typeface="+mj-lt"/>
              </a:rPr>
              <a:t> Alignments</a:t>
            </a:r>
          </a:p>
          <a:p>
            <a:pPr marL="168275" indent="-168275" eaLnBrk="1" hangingPunct="1">
              <a:defRPr/>
            </a:pPr>
            <a:r>
              <a:rPr lang="en-US" dirty="0" smtClean="0">
                <a:latin typeface="+mj-lt"/>
              </a:rPr>
              <a:t> Vocabulary</a:t>
            </a:r>
          </a:p>
          <a:p>
            <a:pPr marL="168275" indent="-168275" eaLnBrk="1" hangingPunct="1">
              <a:defRPr/>
            </a:pPr>
            <a:r>
              <a:rPr lang="en-US" dirty="0" smtClean="0">
                <a:latin typeface="+mj-lt"/>
              </a:rPr>
              <a:t> Objectives</a:t>
            </a:r>
          </a:p>
          <a:p>
            <a:pPr marL="168275" indent="-168275" eaLnBrk="1" hangingPunct="1">
              <a:buFontTx/>
              <a:buNone/>
              <a:defRPr/>
            </a:pPr>
            <a:endParaRPr lang="en-US" sz="2400" dirty="0" smtClean="0"/>
          </a:p>
          <a:p>
            <a:pPr marL="168275" indent="-168275" eaLnBrk="1" hangingPunct="1">
              <a:defRPr/>
            </a:pPr>
            <a:endParaRPr lang="en-US" sz="2400" dirty="0" smtClean="0">
              <a:solidFill>
                <a:srgbClr val="206220"/>
              </a:solidFill>
            </a:endParaRPr>
          </a:p>
        </p:txBody>
      </p:sp>
      <p:sp>
        <p:nvSpPr>
          <p:cNvPr id="7" name="Content Placeholder 6"/>
          <p:cNvSpPr>
            <a:spLocks noGrp="1"/>
          </p:cNvSpPr>
          <p:nvPr>
            <p:ph sz="half" idx="2"/>
          </p:nvPr>
        </p:nvSpPr>
        <p:spPr/>
        <p:txBody>
          <a:bodyPr/>
          <a:lstStyle/>
          <a:p>
            <a:pPr marL="168275" indent="-168275" eaLnBrk="1" hangingPunct="1">
              <a:defRPr/>
            </a:pPr>
            <a:r>
              <a:rPr lang="en-US" dirty="0" smtClean="0">
                <a:latin typeface="+mj-lt"/>
              </a:rPr>
              <a:t> Essential Questions</a:t>
            </a:r>
          </a:p>
          <a:p>
            <a:pPr marL="168275" indent="-168275" eaLnBrk="1" hangingPunct="1">
              <a:defRPr/>
            </a:pPr>
            <a:r>
              <a:rPr lang="en-US" dirty="0" smtClean="0">
                <a:latin typeface="+mj-lt"/>
              </a:rPr>
              <a:t> Duration</a:t>
            </a:r>
          </a:p>
          <a:p>
            <a:pPr marL="168275" indent="-168275" eaLnBrk="1" hangingPunct="1">
              <a:defRPr/>
            </a:pPr>
            <a:r>
              <a:rPr lang="en-US" dirty="0" smtClean="0">
                <a:latin typeface="+mj-lt"/>
              </a:rPr>
              <a:t> Instructional Procedures</a:t>
            </a:r>
          </a:p>
          <a:p>
            <a:pPr marL="168275" indent="-168275" eaLnBrk="1" hangingPunct="1">
              <a:defRPr/>
            </a:pPr>
            <a:r>
              <a:rPr lang="en-US" dirty="0" smtClean="0">
                <a:latin typeface="+mj-lt"/>
              </a:rPr>
              <a:t> Suggested Instructional Procedures</a:t>
            </a:r>
          </a:p>
          <a:p>
            <a:pPr marL="168275" indent="-168275" eaLnBrk="1" hangingPunct="1">
              <a:defRPr/>
            </a:pPr>
            <a:r>
              <a:rPr lang="en-US" dirty="0" smtClean="0">
                <a:latin typeface="+mj-lt"/>
              </a:rPr>
              <a:t> Formative Assessment</a:t>
            </a:r>
          </a:p>
          <a:p>
            <a:pPr marL="168275" indent="-168275" eaLnBrk="1" hangingPunct="1">
              <a:defRPr/>
            </a:pPr>
            <a:r>
              <a:rPr lang="en-US" dirty="0" smtClean="0">
                <a:latin typeface="+mj-lt"/>
              </a:rPr>
              <a:t> Related Resources</a:t>
            </a:r>
          </a:p>
          <a:p>
            <a:pPr>
              <a:defRPr/>
            </a:pPr>
            <a:endParaRPr lang="en-US" dirty="0"/>
          </a:p>
        </p:txBody>
      </p:sp>
      <p:sp>
        <p:nvSpPr>
          <p:cNvPr id="67589" name="Rectangle 6"/>
          <p:cNvSpPr>
            <a:spLocks noGrp="1" noChangeArrowheads="1"/>
          </p:cNvSpPr>
          <p:nvPr>
            <p:ph type="sldNum"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FDD5B2F4-9765-4C2A-8C24-57EBCCD5A178}" type="slidenum">
              <a:rPr lang="en-US" smtClean="0">
                <a:latin typeface="Arial" pitchFamily="34" charset="0"/>
              </a:rPr>
              <a:pPr/>
              <a:t>23</a:t>
            </a:fld>
            <a:endParaRPr lang="en-US" smtClean="0">
              <a:latin typeface="Arial" pitchFamily="34" charset="0"/>
            </a:endParaRPr>
          </a:p>
        </p:txBody>
      </p:sp>
      <p:sp>
        <p:nvSpPr>
          <p:cNvPr id="67590" name="Rectangle 5"/>
          <p:cNvSpPr>
            <a:spLocks noChangeArrowheads="1"/>
          </p:cNvSpPr>
          <p:nvPr/>
        </p:nvSpPr>
        <p:spPr bwMode="auto">
          <a:xfrm>
            <a:off x="228600" y="2465388"/>
            <a:ext cx="3848100" cy="3925887"/>
          </a:xfrm>
          <a:prstGeom prst="rect">
            <a:avLst/>
          </a:prstGeom>
          <a:noFill/>
          <a:ln w="9525">
            <a:noFill/>
            <a:miter lim="800000"/>
            <a:headEnd/>
            <a:tailEnd/>
          </a:ln>
        </p:spPr>
        <p:txBody>
          <a:bodyPr/>
          <a:lstStyle/>
          <a:p>
            <a:pPr marL="168275" indent="-168275" algn="ctr" eaLnBrk="0" hangingPunct="0">
              <a:spcBef>
                <a:spcPct val="20000"/>
              </a:spcBef>
            </a:pPr>
            <a:endParaRPr lang="en-US" sz="2400">
              <a:latin typeface="Calibri" pitchFamily="34" charset="0"/>
            </a:endParaRPr>
          </a:p>
          <a:p>
            <a:pPr marL="168275" indent="-168275" algn="ctr" eaLnBrk="0" hangingPunct="0">
              <a:spcBef>
                <a:spcPct val="20000"/>
              </a:spcBef>
              <a:buFontTx/>
              <a:buChar char="•"/>
            </a:pPr>
            <a:endParaRPr lang="en-US" sz="2400">
              <a:solidFill>
                <a:srgbClr val="206220"/>
              </a:solidFill>
              <a:latin typeface="Calibri"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defRPr/>
            </a:pPr>
            <a:r>
              <a:rPr lang="en-US" sz="3600" dirty="0" smtClean="0"/>
              <a:t>COMPONENTS OF A UNIT PLAN </a:t>
            </a:r>
            <a:endParaRPr lang="en-US" sz="3600" dirty="0"/>
          </a:p>
        </p:txBody>
      </p:sp>
      <p:sp>
        <p:nvSpPr>
          <p:cNvPr id="66563" name="Rectangle 3"/>
          <p:cNvSpPr>
            <a:spLocks noGrp="1" noChangeArrowheads="1"/>
          </p:cNvSpPr>
          <p:nvPr>
            <p:ph sz="half" idx="1"/>
          </p:nvPr>
        </p:nvSpPr>
        <p:spPr/>
        <p:txBody>
          <a:bodyPr/>
          <a:lstStyle/>
          <a:p>
            <a:pPr marL="168275" indent="-168275">
              <a:buFontTx/>
              <a:buChar char="•"/>
            </a:pPr>
            <a:r>
              <a:rPr lang="en-US" dirty="0" smtClean="0"/>
              <a:t> Assessments</a:t>
            </a:r>
          </a:p>
          <a:p>
            <a:pPr marL="168275" indent="-168275">
              <a:buFontTx/>
              <a:buChar char="•"/>
            </a:pPr>
            <a:r>
              <a:rPr lang="en-US" dirty="0" smtClean="0"/>
              <a:t>Alignments</a:t>
            </a:r>
          </a:p>
          <a:p>
            <a:pPr marL="168275" indent="-168275">
              <a:buFontTx/>
              <a:buChar char="•"/>
            </a:pPr>
            <a:r>
              <a:rPr lang="en-US" dirty="0" smtClean="0"/>
              <a:t> Big Ideas</a:t>
            </a:r>
          </a:p>
          <a:p>
            <a:pPr marL="168275" indent="-168275">
              <a:buFontTx/>
              <a:buChar char="•"/>
            </a:pPr>
            <a:r>
              <a:rPr lang="en-US" dirty="0" smtClean="0"/>
              <a:t> Concepts</a:t>
            </a:r>
          </a:p>
          <a:p>
            <a:pPr marL="168275" indent="-168275">
              <a:buFontTx/>
              <a:buChar char="•"/>
            </a:pPr>
            <a:r>
              <a:rPr lang="en-US" dirty="0" smtClean="0"/>
              <a:t> Competencies</a:t>
            </a:r>
          </a:p>
          <a:p>
            <a:pPr marL="168275" indent="-168275">
              <a:buFontTx/>
              <a:buChar char="•"/>
            </a:pPr>
            <a:r>
              <a:rPr lang="en-US" dirty="0" smtClean="0"/>
              <a:t> Related Resources</a:t>
            </a:r>
          </a:p>
          <a:p>
            <a:pPr marL="168275" indent="-168275" eaLnBrk="1" hangingPunct="1">
              <a:buFontTx/>
              <a:buNone/>
            </a:pPr>
            <a:endParaRPr lang="en-US" sz="2400" dirty="0" smtClean="0"/>
          </a:p>
          <a:p>
            <a:pPr marL="168275" indent="-168275" eaLnBrk="1" hangingPunct="1"/>
            <a:endParaRPr lang="en-US" sz="2400" dirty="0" smtClean="0">
              <a:solidFill>
                <a:srgbClr val="206220"/>
              </a:solidFill>
            </a:endParaRPr>
          </a:p>
        </p:txBody>
      </p:sp>
      <p:sp>
        <p:nvSpPr>
          <p:cNvPr id="8" name="Content Placeholder 7"/>
          <p:cNvSpPr>
            <a:spLocks noGrp="1"/>
          </p:cNvSpPr>
          <p:nvPr>
            <p:ph sz="half" idx="2"/>
          </p:nvPr>
        </p:nvSpPr>
        <p:spPr/>
        <p:txBody>
          <a:bodyPr/>
          <a:lstStyle/>
          <a:p>
            <a:pPr marL="168275" indent="-168275">
              <a:buClr>
                <a:schemeClr val="tx1"/>
              </a:buClr>
              <a:defRPr/>
            </a:pPr>
            <a:r>
              <a:rPr lang="en-US" dirty="0" smtClean="0"/>
              <a:t>Lesson Plan Code</a:t>
            </a:r>
          </a:p>
          <a:p>
            <a:pPr marL="168275" indent="-168275">
              <a:buClr>
                <a:schemeClr val="tx1"/>
              </a:buClr>
              <a:defRPr/>
            </a:pPr>
            <a:r>
              <a:rPr lang="en-US" dirty="0" smtClean="0">
                <a:solidFill>
                  <a:srgbClr val="206220"/>
                </a:solidFill>
              </a:rPr>
              <a:t> </a:t>
            </a:r>
            <a:r>
              <a:rPr lang="en-US" dirty="0" smtClean="0"/>
              <a:t>Subject</a:t>
            </a:r>
          </a:p>
          <a:p>
            <a:pPr marL="168275" indent="-168275">
              <a:buClr>
                <a:schemeClr val="tx1"/>
              </a:buClr>
              <a:defRPr/>
            </a:pPr>
            <a:r>
              <a:rPr lang="en-US" dirty="0" smtClean="0">
                <a:solidFill>
                  <a:srgbClr val="206220"/>
                </a:solidFill>
              </a:rPr>
              <a:t> </a:t>
            </a:r>
            <a:r>
              <a:rPr lang="en-US" dirty="0" smtClean="0"/>
              <a:t>Grade level/course</a:t>
            </a:r>
          </a:p>
          <a:p>
            <a:pPr marL="168275" indent="-168275">
              <a:buClr>
                <a:schemeClr val="tx1"/>
              </a:buClr>
              <a:defRPr/>
            </a:pPr>
            <a:r>
              <a:rPr lang="en-US" dirty="0" smtClean="0">
                <a:solidFill>
                  <a:srgbClr val="206220"/>
                </a:solidFill>
              </a:rPr>
              <a:t> </a:t>
            </a:r>
            <a:r>
              <a:rPr lang="en-US" dirty="0" smtClean="0"/>
              <a:t>Title</a:t>
            </a:r>
          </a:p>
          <a:p>
            <a:pPr marL="168275" indent="-168275">
              <a:buClr>
                <a:schemeClr val="tx1"/>
              </a:buClr>
              <a:defRPr/>
            </a:pPr>
            <a:r>
              <a:rPr lang="en-US" dirty="0" smtClean="0">
                <a:solidFill>
                  <a:srgbClr val="206220"/>
                </a:solidFill>
              </a:rPr>
              <a:t> </a:t>
            </a:r>
            <a:r>
              <a:rPr lang="en-US" dirty="0" smtClean="0"/>
              <a:t>Objectives</a:t>
            </a:r>
          </a:p>
          <a:p>
            <a:pPr marL="168275" indent="-168275">
              <a:buClr>
                <a:schemeClr val="tx1"/>
              </a:buClr>
              <a:defRPr/>
            </a:pPr>
            <a:r>
              <a:rPr lang="en-US" dirty="0" smtClean="0">
                <a:solidFill>
                  <a:srgbClr val="206220"/>
                </a:solidFill>
              </a:rPr>
              <a:t> </a:t>
            </a:r>
            <a:r>
              <a:rPr lang="en-US" dirty="0" smtClean="0"/>
              <a:t>Essential Questions</a:t>
            </a:r>
          </a:p>
          <a:p>
            <a:pPr>
              <a:buNone/>
              <a:defRPr/>
            </a:pP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sz="4800" dirty="0" smtClean="0"/>
              <a:t>WHERETO</a:t>
            </a:r>
            <a:endParaRPr lang="en-US" sz="2800" dirty="0"/>
          </a:p>
        </p:txBody>
      </p:sp>
      <p:graphicFrame>
        <p:nvGraphicFramePr>
          <p:cNvPr id="2190" name="Group 142"/>
          <p:cNvGraphicFramePr>
            <a:graphicFrameLocks noGrp="1"/>
          </p:cNvGraphicFramePr>
          <p:nvPr>
            <p:ph idx="1"/>
          </p:nvPr>
        </p:nvGraphicFramePr>
        <p:xfrm>
          <a:off x="457200" y="1600200"/>
          <a:ext cx="8229600" cy="4191001"/>
        </p:xfrm>
        <a:graphic>
          <a:graphicData uri="http://schemas.openxmlformats.org/drawingml/2006/table">
            <a:tbl>
              <a:tblPr/>
              <a:tblGrid>
                <a:gridCol w="533400"/>
                <a:gridCol w="7696200"/>
              </a:tblGrid>
              <a:tr h="4781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W</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Ensure students understand </a:t>
                      </a:r>
                      <a:r>
                        <a:rPr kumimoji="0" lang="en-US" sz="1800" b="1" i="0" u="none" strike="noStrike" cap="none" normalizeH="0" baseline="0" dirty="0" smtClean="0">
                          <a:ln>
                            <a:noFill/>
                          </a:ln>
                          <a:solidFill>
                            <a:schemeClr val="tx1"/>
                          </a:solidFill>
                          <a:effectLst/>
                          <a:latin typeface="Arial" pitchFamily="34" charset="0"/>
                          <a:cs typeface="Arial" pitchFamily="34" charset="0"/>
                        </a:rPr>
                        <a:t>WHERE</a:t>
                      </a:r>
                      <a:r>
                        <a:rPr kumimoji="0" lang="en-US" sz="1800" b="0" i="0" u="none" strike="noStrike" cap="none" normalizeH="0" baseline="0" dirty="0" smtClean="0">
                          <a:ln>
                            <a:noFill/>
                          </a:ln>
                          <a:solidFill>
                            <a:schemeClr val="tx1"/>
                          </a:solidFill>
                          <a:effectLst/>
                          <a:latin typeface="Arial" pitchFamily="34" charset="0"/>
                          <a:cs typeface="Arial" pitchFamily="34" charset="0"/>
                        </a:rPr>
                        <a:t> the unit is headed and </a:t>
                      </a:r>
                      <a:r>
                        <a:rPr kumimoji="0" lang="en-US" sz="1800" b="1" i="0" u="none" strike="noStrike" cap="none" normalizeH="0" baseline="0" dirty="0" smtClean="0">
                          <a:ln>
                            <a:noFill/>
                          </a:ln>
                          <a:solidFill>
                            <a:schemeClr val="tx1"/>
                          </a:solidFill>
                          <a:effectLst/>
                          <a:latin typeface="Arial" pitchFamily="34" charset="0"/>
                          <a:cs typeface="Arial" pitchFamily="34" charset="0"/>
                        </a:rPr>
                        <a:t>WHY</a:t>
                      </a:r>
                    </a:p>
                  </a:txBody>
                  <a:tcPr horzOverflow="overflow">
                    <a:lnL>
                      <a:noFill/>
                    </a:lnL>
                    <a:lnR>
                      <a:noFill/>
                    </a:lnR>
                    <a:lnT>
                      <a:noFill/>
                    </a:lnT>
                    <a:lnB>
                      <a:noFill/>
                    </a:lnB>
                    <a:lnTlToBr>
                      <a:noFill/>
                    </a:lnTlToBr>
                    <a:lnBlToTr>
                      <a:noFill/>
                    </a:lnBlToTr>
                    <a:noFill/>
                  </a:tcPr>
                </a:tc>
              </a:tr>
              <a:tr h="6469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H</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HOOK</a:t>
                      </a:r>
                      <a:r>
                        <a:rPr kumimoji="0" lang="en-US" sz="1800" b="0" i="0" u="none" strike="noStrike" cap="none" normalizeH="0" baseline="0" dirty="0" smtClean="0">
                          <a:ln>
                            <a:noFill/>
                          </a:ln>
                          <a:solidFill>
                            <a:schemeClr val="tx1"/>
                          </a:solidFill>
                          <a:effectLst/>
                          <a:latin typeface="Arial" pitchFamily="34" charset="0"/>
                          <a:cs typeface="Arial" pitchFamily="34" charset="0"/>
                        </a:rPr>
                        <a:t> student in the beginning and </a:t>
                      </a:r>
                      <a:r>
                        <a:rPr kumimoji="0" lang="en-US" sz="1800" b="1" i="0" u="none" strike="noStrike" cap="none" normalizeH="0" baseline="0" dirty="0" smtClean="0">
                          <a:ln>
                            <a:noFill/>
                          </a:ln>
                          <a:solidFill>
                            <a:schemeClr val="tx1"/>
                          </a:solidFill>
                          <a:effectLst/>
                          <a:latin typeface="Arial" pitchFamily="34" charset="0"/>
                          <a:cs typeface="Arial" pitchFamily="34" charset="0"/>
                        </a:rPr>
                        <a:t>HOLD</a:t>
                      </a:r>
                      <a:r>
                        <a:rPr kumimoji="0" lang="en-US" sz="1800" b="0" i="0" u="none" strike="noStrike" cap="none" normalizeH="0" baseline="0" dirty="0" smtClean="0">
                          <a:ln>
                            <a:noFill/>
                          </a:ln>
                          <a:solidFill>
                            <a:schemeClr val="tx1"/>
                          </a:solidFill>
                          <a:effectLst/>
                          <a:latin typeface="Arial" pitchFamily="34" charset="0"/>
                          <a:cs typeface="Arial" pitchFamily="34" charset="0"/>
                        </a:rPr>
                        <a:t> their attention throughout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a:noFill/>
                    </a:lnL>
                    <a:lnR>
                      <a:noFill/>
                    </a:lnR>
                    <a:lnT>
                      <a:noFill/>
                    </a:lnT>
                    <a:lnB>
                      <a:noFill/>
                    </a:lnB>
                    <a:lnTlToBr>
                      <a:noFill/>
                    </a:lnTlToBr>
                    <a:lnBlToTr>
                      <a:noFill/>
                    </a:lnBlToTr>
                    <a:noFill/>
                  </a:tcPr>
                </a:tc>
              </a:tr>
              <a:tr h="6469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E</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cs typeface="Arial" pitchFamily="34" charset="0"/>
                        </a:rPr>
                        <a:t>EQUIP</a:t>
                      </a:r>
                      <a:r>
                        <a:rPr kumimoji="0" lang="en-US" sz="1800" b="0" i="0" u="none" strike="noStrike" cap="none" normalizeH="0" baseline="0" dirty="0" smtClean="0">
                          <a:ln>
                            <a:noFill/>
                          </a:ln>
                          <a:solidFill>
                            <a:schemeClr val="tx1"/>
                          </a:solidFill>
                          <a:effectLst/>
                          <a:latin typeface="Arial" pitchFamily="34" charset="0"/>
                          <a:cs typeface="Arial" pitchFamily="34" charset="0"/>
                        </a:rPr>
                        <a:t> students with necessary experiences, tools, knowledge and know-how to meet the performance targets</a:t>
                      </a:r>
                    </a:p>
                  </a:txBody>
                  <a:tcPr horzOverflow="overflow">
                    <a:lnL>
                      <a:noFill/>
                    </a:lnL>
                    <a:lnR>
                      <a:noFill/>
                    </a:lnR>
                    <a:lnT>
                      <a:noFill/>
                    </a:lnT>
                    <a:lnB>
                      <a:noFill/>
                    </a:lnB>
                    <a:lnTlToBr>
                      <a:noFill/>
                    </a:lnTlToBr>
                    <a:lnBlToTr>
                      <a:noFill/>
                    </a:lnBlToTr>
                    <a:noFill/>
                  </a:tcPr>
                </a:tc>
              </a:tr>
              <a:tr h="6469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R</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Provide students with numerous opportunities to </a:t>
                      </a:r>
                      <a:r>
                        <a:rPr kumimoji="0" lang="en-US" sz="1800" b="1" i="0" u="none" strike="noStrike" cap="none" normalizeH="0" baseline="0" dirty="0" smtClean="0">
                          <a:ln>
                            <a:noFill/>
                          </a:ln>
                          <a:solidFill>
                            <a:schemeClr val="tx1"/>
                          </a:solidFill>
                          <a:effectLst/>
                          <a:latin typeface="Arial" pitchFamily="34" charset="0"/>
                          <a:cs typeface="Arial" pitchFamily="34" charset="0"/>
                        </a:rPr>
                        <a:t>RETHINK</a:t>
                      </a:r>
                      <a:r>
                        <a:rPr kumimoji="0" lang="en-US" sz="1800" b="0" i="0" u="none" strike="noStrike" cap="none" normalizeH="0" baseline="0" dirty="0" smtClean="0">
                          <a:ln>
                            <a:noFill/>
                          </a:ln>
                          <a:solidFill>
                            <a:schemeClr val="tx1"/>
                          </a:solidFill>
                          <a:effectLst/>
                          <a:latin typeface="Arial" pitchFamily="34" charset="0"/>
                          <a:cs typeface="Arial" pitchFamily="34" charset="0"/>
                        </a:rPr>
                        <a:t> big ideas, </a:t>
                      </a:r>
                      <a:r>
                        <a:rPr kumimoji="0" lang="en-US" sz="1800" b="1" i="0" u="none" strike="noStrike" cap="none" normalizeH="0" baseline="0" dirty="0" smtClean="0">
                          <a:ln>
                            <a:noFill/>
                          </a:ln>
                          <a:solidFill>
                            <a:schemeClr val="tx1"/>
                          </a:solidFill>
                          <a:effectLst/>
                          <a:latin typeface="Arial" pitchFamily="34" charset="0"/>
                          <a:cs typeface="Arial" pitchFamily="34" charset="0"/>
                        </a:rPr>
                        <a:t>REFLECT</a:t>
                      </a:r>
                      <a:r>
                        <a:rPr kumimoji="0" lang="en-US" sz="1800" b="0" i="0" u="none" strike="noStrike" cap="none" normalizeH="0" baseline="0" dirty="0" smtClean="0">
                          <a:ln>
                            <a:noFill/>
                          </a:ln>
                          <a:solidFill>
                            <a:schemeClr val="tx1"/>
                          </a:solidFill>
                          <a:effectLst/>
                          <a:latin typeface="Arial" pitchFamily="34" charset="0"/>
                          <a:cs typeface="Arial" pitchFamily="34" charset="0"/>
                        </a:rPr>
                        <a:t> on progress and </a:t>
                      </a:r>
                      <a:r>
                        <a:rPr kumimoji="0" lang="en-US" sz="1800" b="1" i="0" u="none" strike="noStrike" cap="none" normalizeH="0" baseline="0" dirty="0" smtClean="0">
                          <a:ln>
                            <a:noFill/>
                          </a:ln>
                          <a:solidFill>
                            <a:schemeClr val="tx1"/>
                          </a:solidFill>
                          <a:effectLst/>
                          <a:latin typeface="Arial" pitchFamily="34" charset="0"/>
                          <a:cs typeface="Arial" pitchFamily="34" charset="0"/>
                        </a:rPr>
                        <a:t>REVISE</a:t>
                      </a:r>
                      <a:r>
                        <a:rPr kumimoji="0" lang="en-US" sz="1800" b="0" i="0" u="none" strike="noStrike" cap="none" normalizeH="0" baseline="0" dirty="0" smtClean="0">
                          <a:ln>
                            <a:noFill/>
                          </a:ln>
                          <a:solidFill>
                            <a:schemeClr val="tx1"/>
                          </a:solidFill>
                          <a:effectLst/>
                          <a:latin typeface="Arial" pitchFamily="34" charset="0"/>
                          <a:cs typeface="Arial" pitchFamily="34" charset="0"/>
                        </a:rPr>
                        <a:t> their work</a:t>
                      </a:r>
                    </a:p>
                  </a:txBody>
                  <a:tcPr horzOverflow="overflow">
                    <a:lnL>
                      <a:noFill/>
                    </a:lnL>
                    <a:lnR>
                      <a:noFill/>
                    </a:lnR>
                    <a:lnT>
                      <a:noFill/>
                    </a:lnT>
                    <a:lnB>
                      <a:noFill/>
                    </a:lnB>
                    <a:lnTlToBr>
                      <a:noFill/>
                    </a:lnTlToBr>
                    <a:lnBlToTr>
                      <a:noFill/>
                    </a:lnBlToTr>
                    <a:noFill/>
                  </a:tcPr>
                </a:tc>
              </a:tr>
              <a:tr h="4781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E</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Build in opportunities to </a:t>
                      </a:r>
                      <a:r>
                        <a:rPr kumimoji="0" lang="en-US" sz="1800" b="1" i="0" u="none" strike="noStrike" cap="none" normalizeH="0" baseline="0" dirty="0" smtClean="0">
                          <a:ln>
                            <a:noFill/>
                          </a:ln>
                          <a:solidFill>
                            <a:schemeClr val="tx1"/>
                          </a:solidFill>
                          <a:effectLst/>
                          <a:latin typeface="Arial" pitchFamily="34" charset="0"/>
                          <a:cs typeface="Arial" pitchFamily="34" charset="0"/>
                        </a:rPr>
                        <a:t>EVALUATE</a:t>
                      </a:r>
                      <a:r>
                        <a:rPr kumimoji="0" lang="en-US" sz="1800" b="0" i="0" u="none" strike="noStrike" cap="none" normalizeH="0" baseline="0" dirty="0" smtClean="0">
                          <a:ln>
                            <a:noFill/>
                          </a:ln>
                          <a:solidFill>
                            <a:schemeClr val="tx1"/>
                          </a:solidFill>
                          <a:effectLst/>
                          <a:latin typeface="Arial" pitchFamily="34" charset="0"/>
                          <a:cs typeface="Arial" pitchFamily="34" charset="0"/>
                        </a:rPr>
                        <a:t> progress and self-assess</a:t>
                      </a:r>
                    </a:p>
                  </a:txBody>
                  <a:tcPr horzOverflow="overflow">
                    <a:lnL>
                      <a:noFill/>
                    </a:lnL>
                    <a:lnR>
                      <a:noFill/>
                    </a:lnR>
                    <a:lnT>
                      <a:noFill/>
                    </a:lnT>
                    <a:lnB>
                      <a:noFill/>
                    </a:lnB>
                    <a:lnTlToBr>
                      <a:noFill/>
                    </a:lnTlToBr>
                    <a:lnBlToTr>
                      <a:noFill/>
                    </a:lnBlToTr>
                    <a:noFill/>
                  </a:tcPr>
                </a:tc>
              </a:tr>
              <a:tr h="6469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T</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Be </a:t>
                      </a:r>
                      <a:r>
                        <a:rPr kumimoji="0" lang="en-US" sz="1800" b="1" i="0" u="none" strike="noStrike" cap="none" normalizeH="0" baseline="0" dirty="0" smtClean="0">
                          <a:ln>
                            <a:noFill/>
                          </a:ln>
                          <a:solidFill>
                            <a:schemeClr val="tx1"/>
                          </a:solidFill>
                          <a:effectLst/>
                          <a:latin typeface="Arial" pitchFamily="34" charset="0"/>
                          <a:cs typeface="Arial" pitchFamily="34" charset="0"/>
                        </a:rPr>
                        <a:t>TAILORED</a:t>
                      </a:r>
                      <a:r>
                        <a:rPr kumimoji="0" lang="en-US" sz="1800" b="0" i="0" u="none" strike="noStrike" cap="none" normalizeH="0" baseline="0" dirty="0" smtClean="0">
                          <a:ln>
                            <a:noFill/>
                          </a:ln>
                          <a:solidFill>
                            <a:schemeClr val="tx1"/>
                          </a:solidFill>
                          <a:effectLst/>
                          <a:latin typeface="Arial" pitchFamily="34" charset="0"/>
                          <a:cs typeface="Arial" pitchFamily="34" charset="0"/>
                        </a:rPr>
                        <a:t> to reflect individual talents, interests, styles, and needs</a:t>
                      </a:r>
                    </a:p>
                  </a:txBody>
                  <a:tcPr horzOverflow="overflow">
                    <a:lnL>
                      <a:noFill/>
                    </a:lnL>
                    <a:lnR>
                      <a:noFill/>
                    </a:lnR>
                    <a:lnT>
                      <a:noFill/>
                    </a:lnT>
                    <a:lnB>
                      <a:noFill/>
                    </a:lnB>
                    <a:lnTlToBr>
                      <a:noFill/>
                    </a:lnTlToBr>
                    <a:lnBlToTr>
                      <a:noFill/>
                    </a:lnBlToTr>
                    <a:noFill/>
                  </a:tcPr>
                </a:tc>
              </a:tr>
              <a:tr h="6469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C00000"/>
                          </a:solidFill>
                          <a:effectLst/>
                          <a:latin typeface="Arial" pitchFamily="34" charset="0"/>
                          <a:cs typeface="Arial" pitchFamily="34" charset="0"/>
                        </a:rPr>
                        <a:t>O</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Be </a:t>
                      </a:r>
                      <a:r>
                        <a:rPr kumimoji="0" lang="en-US" sz="1800" b="1" i="0" u="none" strike="noStrike" cap="none" normalizeH="0" baseline="0" dirty="0" smtClean="0">
                          <a:ln>
                            <a:noFill/>
                          </a:ln>
                          <a:solidFill>
                            <a:schemeClr val="tx1"/>
                          </a:solidFill>
                          <a:effectLst/>
                          <a:latin typeface="Arial" pitchFamily="34" charset="0"/>
                          <a:cs typeface="Arial" pitchFamily="34" charset="0"/>
                        </a:rPr>
                        <a:t>ORGANIZED</a:t>
                      </a:r>
                      <a:r>
                        <a:rPr kumimoji="0" lang="en-US" sz="1800" b="0" i="0" u="none" strike="noStrike" cap="none" normalizeH="0" baseline="0" dirty="0" smtClean="0">
                          <a:ln>
                            <a:noFill/>
                          </a:ln>
                          <a:solidFill>
                            <a:schemeClr val="tx1"/>
                          </a:solidFill>
                          <a:effectLst/>
                          <a:latin typeface="Arial" pitchFamily="34" charset="0"/>
                          <a:cs typeface="Arial" pitchFamily="34" charset="0"/>
                        </a:rPr>
                        <a:t> to optimize deep understanding to superficial converge</a:t>
                      </a:r>
                    </a:p>
                  </a:txBody>
                  <a:tcPr horzOverflow="overflow">
                    <a:lnL>
                      <a:noFill/>
                    </a:lnL>
                    <a:lnR>
                      <a:noFill/>
                    </a:lnR>
                    <a:lnT>
                      <a:noFill/>
                    </a:lnT>
                    <a:lnB>
                      <a:noFill/>
                    </a:lnB>
                    <a:lnTlToBr>
                      <a:noFill/>
                    </a:lnTlToBr>
                    <a:lnBlToTr>
                      <a:noFill/>
                    </a:lnBlToTr>
                    <a:noFill/>
                  </a:tcPr>
                </a:tc>
              </a:tr>
            </a:tbl>
          </a:graphicData>
        </a:graphic>
      </p:graphicFrame>
      <p:graphicFrame>
        <p:nvGraphicFramePr>
          <p:cNvPr id="4" name="Table 3"/>
          <p:cNvGraphicFramePr>
            <a:graphicFrameLocks noGrp="1"/>
          </p:cNvGraphicFramePr>
          <p:nvPr/>
        </p:nvGraphicFramePr>
        <p:xfrm>
          <a:off x="6499225" y="314325"/>
          <a:ext cx="208280" cy="365760"/>
        </p:xfrm>
        <a:graphic>
          <a:graphicData uri="http://schemas.openxmlformats.org/drawingml/2006/table">
            <a:tbl>
              <a:tblPr/>
              <a:tblGrid>
                <a:gridCol w="208280"/>
              </a:tblGrid>
              <a:tr h="0">
                <a:tc>
                  <a:txBody>
                    <a:bodyPr/>
                    <a:lstStyle/>
                    <a:p>
                      <a:endParaRPr lang="en-US" dirty="0"/>
                    </a:p>
                  </a:txBody>
                  <a:tcPr>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Teacher Tools</a:t>
            </a:r>
            <a:endParaRPr lang="en-US"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737503" y="1600200"/>
            <a:ext cx="7668993"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#2</a:t>
            </a:r>
            <a:br>
              <a:rPr lang="en-US" dirty="0" smtClean="0"/>
            </a:br>
            <a:r>
              <a:rPr lang="en-US" dirty="0" smtClean="0"/>
              <a:t>Building a Lesson Planner Card</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Skill(s):  _______________________________</a:t>
            </a:r>
          </a:p>
          <a:p>
            <a:pPr>
              <a:buNone/>
            </a:pPr>
            <a:r>
              <a:rPr lang="en-US" dirty="0" smtClean="0"/>
              <a:t>Prior Knowledge:  _______________________</a:t>
            </a:r>
          </a:p>
          <a:p>
            <a:pPr>
              <a:buNone/>
            </a:pPr>
            <a:r>
              <a:rPr lang="en-US" dirty="0" smtClean="0"/>
              <a:t>Grade/Age Group:  ______________________</a:t>
            </a:r>
          </a:p>
          <a:p>
            <a:pPr>
              <a:buNone/>
            </a:pPr>
            <a:r>
              <a:rPr lang="en-US" dirty="0" smtClean="0"/>
              <a:t>Length:  _______________________________</a:t>
            </a:r>
          </a:p>
          <a:p>
            <a:pPr>
              <a:buNone/>
            </a:pPr>
            <a:r>
              <a:rPr lang="en-US" dirty="0" smtClean="0"/>
              <a:t>Instructional strategies: ___________________</a:t>
            </a:r>
          </a:p>
          <a:p>
            <a:pPr>
              <a:buNone/>
            </a:pPr>
            <a:r>
              <a:rPr lang="en-US" dirty="0" smtClean="0"/>
              <a:t>_______________________________________</a:t>
            </a:r>
          </a:p>
          <a:p>
            <a:pPr>
              <a:buNone/>
            </a:pPr>
            <a:r>
              <a:rPr lang="en-US" dirty="0" smtClean="0"/>
              <a:t>Assessment: ____________________________</a:t>
            </a:r>
          </a:p>
          <a:p>
            <a:pPr>
              <a:buNone/>
            </a:pPr>
            <a:r>
              <a:rPr lang="en-US" dirty="0" smtClean="0"/>
              <a:t>Resources:  _____________________________</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Librarians and SAS</a:t>
            </a:r>
            <a:endParaRPr lang="en-US" dirty="0"/>
          </a:p>
        </p:txBody>
      </p:sp>
      <p:sp>
        <p:nvSpPr>
          <p:cNvPr id="3" name="Content Placeholder 2"/>
          <p:cNvSpPr>
            <a:spLocks noGrp="1"/>
          </p:cNvSpPr>
          <p:nvPr>
            <p:ph idx="1"/>
          </p:nvPr>
        </p:nvSpPr>
        <p:spPr/>
        <p:txBody>
          <a:bodyPr/>
          <a:lstStyle/>
          <a:p>
            <a:pPr>
              <a:buNone/>
            </a:pPr>
            <a:r>
              <a:rPr lang="en-US" dirty="0" smtClean="0"/>
              <a:t>    Why is understanding the SAS Portal </a:t>
            </a:r>
            <a:r>
              <a:rPr lang="en-US" smtClean="0"/>
              <a:t>and its </a:t>
            </a:r>
            <a:r>
              <a:rPr lang="en-US" dirty="0" smtClean="0"/>
              <a:t>components important?</a:t>
            </a:r>
          </a:p>
          <a:p>
            <a:pPr>
              <a:buNone/>
            </a:pPr>
            <a:endParaRPr lang="en-US" dirty="0" smtClean="0"/>
          </a:p>
          <a:p>
            <a:pPr>
              <a:buNone/>
            </a:pPr>
            <a:r>
              <a:rPr lang="en-US" dirty="0" smtClean="0"/>
              <a:t>    What will you use on/from the SAS Portal?</a:t>
            </a:r>
          </a:p>
          <a:p>
            <a:pPr>
              <a:buNone/>
            </a:pPr>
            <a:endParaRPr lang="en-US" dirty="0" smtClean="0"/>
          </a:p>
          <a:p>
            <a:pPr>
              <a:buNone/>
            </a:pPr>
            <a:r>
              <a:rPr lang="en-US" dirty="0" smtClean="0"/>
              <a:t>    Do you prepare lesson plans?  What type of  assessments do you include in your instruction?</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Decide what tools will help you and practice using them</a:t>
            </a:r>
          </a:p>
          <a:p>
            <a:r>
              <a:rPr lang="en-US" dirty="0" smtClean="0"/>
              <a:t>Listen and learn from other faculty members</a:t>
            </a:r>
          </a:p>
          <a:p>
            <a:r>
              <a:rPr lang="en-US" dirty="0" smtClean="0"/>
              <a:t>Enroll in SAS and get access to the teacher tools, build a web page, start a portfolio, etc.</a:t>
            </a:r>
          </a:p>
          <a:p>
            <a:r>
              <a:rPr lang="en-US" dirty="0" smtClean="0"/>
              <a:t>Offer to assist in the use of the portal in small professional development activities for your peers and building staff</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04800"/>
            <a:ext cx="8458200" cy="1143000"/>
          </a:xfrm>
        </p:spPr>
        <p:txBody>
          <a:bodyPr>
            <a:normAutofit fontScale="90000"/>
          </a:bodyPr>
          <a:lstStyle/>
          <a:p>
            <a:r>
              <a:rPr lang="en-US" dirty="0" smtClean="0"/>
              <a:t>What is SAS?</a:t>
            </a:r>
            <a:br>
              <a:rPr lang="en-US" dirty="0" smtClean="0"/>
            </a:br>
            <a:r>
              <a:rPr lang="en-US" dirty="0" smtClean="0">
                <a:hlinkClick r:id="rId3"/>
              </a:rPr>
              <a:t>http://pdesas.org</a:t>
            </a:r>
            <a:r>
              <a:rPr lang="en-US" dirty="0" smtClean="0"/>
              <a:t> </a:t>
            </a:r>
            <a:endParaRPr lang="en-US" sz="4000" dirty="0"/>
          </a:p>
        </p:txBody>
      </p:sp>
      <p:sp>
        <p:nvSpPr>
          <p:cNvPr id="5" name="Content Placeholder 4"/>
          <p:cNvSpPr>
            <a:spLocks noGrp="1"/>
          </p:cNvSpPr>
          <p:nvPr>
            <p:ph sz="half" idx="2"/>
          </p:nvPr>
        </p:nvSpPr>
        <p:spPr>
          <a:xfrm>
            <a:off x="4343400" y="1600200"/>
            <a:ext cx="4343400" cy="4724400"/>
          </a:xfrm>
        </p:spPr>
        <p:txBody>
          <a:bodyPr>
            <a:normAutofit fontScale="92500"/>
          </a:bodyPr>
          <a:lstStyle/>
          <a:p>
            <a:pPr marL="514350" indent="-514350"/>
            <a:r>
              <a:rPr lang="en-US" dirty="0" smtClean="0"/>
              <a:t>Definition – a collaborative product of research and good practice that identifies six distinct elements</a:t>
            </a:r>
          </a:p>
          <a:p>
            <a:pPr marL="514350" indent="-514350"/>
            <a:r>
              <a:rPr lang="en-US" dirty="0" smtClean="0"/>
              <a:t>History – Portal unveiled in Dec. 2009 during 21</a:t>
            </a:r>
            <a:r>
              <a:rPr lang="en-US" baseline="30000" dirty="0" smtClean="0"/>
              <a:t>st</a:t>
            </a:r>
            <a:r>
              <a:rPr lang="en-US" dirty="0" smtClean="0"/>
              <a:t> Century Teaching and Learning Institute</a:t>
            </a:r>
          </a:p>
          <a:p>
            <a:pPr marL="514350" indent="-514350"/>
            <a:r>
              <a:rPr lang="en-US" dirty="0" smtClean="0"/>
              <a:t>Always under construction</a:t>
            </a:r>
          </a:p>
          <a:p>
            <a:pPr marL="514350" indent="-514350"/>
            <a:r>
              <a:rPr lang="en-US" dirty="0" smtClean="0"/>
              <a:t>Six elements</a:t>
            </a:r>
            <a:endParaRPr lang="en-US" dirty="0"/>
          </a:p>
        </p:txBody>
      </p:sp>
      <p:pic>
        <p:nvPicPr>
          <p:cNvPr id="1026" name="Picture 2"/>
          <p:cNvPicPr>
            <a:picLocks noGrp="1" noChangeAspect="1" noChangeArrowheads="1"/>
          </p:cNvPicPr>
          <p:nvPr>
            <p:ph sz="half" idx="1"/>
          </p:nvPr>
        </p:nvPicPr>
        <p:blipFill>
          <a:blip r:embed="rId4" cstate="print"/>
          <a:srcRect/>
          <a:stretch>
            <a:fillRect/>
          </a:stretch>
        </p:blipFill>
        <p:spPr bwMode="auto">
          <a:xfrm>
            <a:off x="304800" y="1676400"/>
            <a:ext cx="4114800" cy="4724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Six SAS Elements</a:t>
            </a:r>
            <a:endParaRPr lang="en-US" dirty="0"/>
          </a:p>
        </p:txBody>
      </p:sp>
      <p:sp>
        <p:nvSpPr>
          <p:cNvPr id="2" name="Content Placeholder 1"/>
          <p:cNvSpPr>
            <a:spLocks noGrp="1"/>
          </p:cNvSpPr>
          <p:nvPr>
            <p:ph idx="1"/>
          </p:nvPr>
        </p:nvSpPr>
        <p:spPr/>
        <p:txBody>
          <a:bodyPr>
            <a:normAutofit/>
          </a:bodyPr>
          <a:lstStyle/>
          <a:p>
            <a:r>
              <a:rPr lang="en-US" sz="4000" dirty="0" smtClean="0"/>
              <a:t>Clear Standards</a:t>
            </a:r>
          </a:p>
          <a:p>
            <a:r>
              <a:rPr lang="en-US" sz="4000" dirty="0" smtClean="0"/>
              <a:t>Fair Assessments</a:t>
            </a:r>
          </a:p>
          <a:p>
            <a:r>
              <a:rPr lang="en-US" sz="4000" dirty="0" smtClean="0"/>
              <a:t>Curriculum Framework</a:t>
            </a:r>
          </a:p>
          <a:p>
            <a:r>
              <a:rPr lang="en-US" sz="4000" dirty="0" smtClean="0"/>
              <a:t>Instruction</a:t>
            </a:r>
          </a:p>
          <a:p>
            <a:r>
              <a:rPr lang="en-US" sz="4000" dirty="0" smtClean="0"/>
              <a:t>Materials &amp; Resources</a:t>
            </a:r>
          </a:p>
          <a:p>
            <a:r>
              <a:rPr lang="en-US" sz="4000" dirty="0" smtClean="0"/>
              <a:t>Interventions</a:t>
            </a:r>
            <a:endParaRPr lang="en-US" sz="4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Clear Standards</a:t>
            </a:r>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r>
              <a:rPr lang="en-US" dirty="0" smtClean="0">
                <a:solidFill>
                  <a:schemeClr val="accent6">
                    <a:lumMod val="50000"/>
                  </a:schemeClr>
                </a:solidFill>
              </a:rPr>
              <a:t>PA Standards </a:t>
            </a:r>
            <a:r>
              <a:rPr lang="en-US" dirty="0" smtClean="0"/>
              <a:t>describe what students should know and be able to do.  They increase in complexity and sophistication as students progress through school.</a:t>
            </a:r>
          </a:p>
          <a:p>
            <a:r>
              <a:rPr lang="en-US" dirty="0" smtClean="0">
                <a:solidFill>
                  <a:schemeClr val="accent6">
                    <a:lumMod val="50000"/>
                  </a:schemeClr>
                </a:solidFill>
              </a:rPr>
              <a:t>Assessment Anchors </a:t>
            </a:r>
            <a:r>
              <a:rPr lang="en-US" dirty="0" smtClean="0"/>
              <a:t>clarify the Standards assessed on the PA System of School Assessment (PSSA).</a:t>
            </a:r>
          </a:p>
          <a:p>
            <a:r>
              <a:rPr lang="en-US" dirty="0" smtClean="0">
                <a:solidFill>
                  <a:schemeClr val="accent6">
                    <a:lumMod val="50000"/>
                  </a:schemeClr>
                </a:solidFill>
              </a:rPr>
              <a:t>Eligible Content </a:t>
            </a:r>
            <a:r>
              <a:rPr lang="en-US" dirty="0" smtClean="0"/>
              <a:t>identifies how deeply an Anchor should be covered and specifies the range of the content to best prepare students for the PSSA.</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10600" cy="1858962"/>
          </a:xfrm>
        </p:spPr>
        <p:txBody>
          <a:bodyPr>
            <a:normAutofit fontScale="90000"/>
          </a:bodyPr>
          <a:lstStyle/>
          <a:p>
            <a:r>
              <a:rPr lang="en-US" dirty="0" smtClean="0"/>
              <a:t>Clear Standards   </a:t>
            </a:r>
            <a:r>
              <a:rPr lang="en-US" dirty="0" smtClean="0">
                <a:hlinkClick r:id="rId3"/>
              </a:rPr>
              <a:t>http://www.pdesas.org/Standard/Views</a:t>
            </a:r>
            <a:r>
              <a:rPr lang="en-US" dirty="0" smtClean="0"/>
              <a:t> </a:t>
            </a:r>
            <a:endParaRPr lang="en-US" dirty="0"/>
          </a:p>
        </p:txBody>
      </p:sp>
      <p:sp>
        <p:nvSpPr>
          <p:cNvPr id="3" name="Content Placeholder 2"/>
          <p:cNvSpPr>
            <a:spLocks noGrp="1"/>
          </p:cNvSpPr>
          <p:nvPr>
            <p:ph idx="1"/>
          </p:nvPr>
        </p:nvSpPr>
        <p:spPr>
          <a:xfrm>
            <a:off x="457200" y="2438400"/>
            <a:ext cx="8229600" cy="3687763"/>
          </a:xfrm>
        </p:spPr>
        <p:txBody>
          <a:bodyPr/>
          <a:lstStyle/>
          <a:p>
            <a:pPr>
              <a:buNone/>
            </a:pPr>
            <a:r>
              <a:rPr lang="en-US" dirty="0" smtClean="0"/>
              <a:t>Five ways to view the standards using the Portal:</a:t>
            </a:r>
          </a:p>
          <a:p>
            <a:pPr marL="514350" indent="-514350">
              <a:buFont typeface="+mj-lt"/>
              <a:buAutoNum type="arabicPeriod"/>
            </a:pPr>
            <a:r>
              <a:rPr lang="en-US" dirty="0" smtClean="0"/>
              <a:t>View Standards</a:t>
            </a:r>
          </a:p>
          <a:p>
            <a:pPr marL="514350" indent="-514350">
              <a:buFont typeface="+mj-lt"/>
              <a:buAutoNum type="arabicPeriod"/>
            </a:pPr>
            <a:r>
              <a:rPr lang="en-US" dirty="0" smtClean="0"/>
              <a:t>Vertical Viewer</a:t>
            </a:r>
          </a:p>
          <a:p>
            <a:pPr marL="514350" indent="-514350">
              <a:buFont typeface="+mj-lt"/>
              <a:buAutoNum type="arabicPeriod"/>
            </a:pPr>
            <a:r>
              <a:rPr lang="en-US" dirty="0" smtClean="0"/>
              <a:t>Keyword Search</a:t>
            </a:r>
          </a:p>
          <a:p>
            <a:pPr marL="514350" indent="-514350">
              <a:buFont typeface="+mj-lt"/>
              <a:buAutoNum type="arabicPeriod"/>
            </a:pPr>
            <a:r>
              <a:rPr lang="en-US" dirty="0" smtClean="0"/>
              <a:t>Browse Standards</a:t>
            </a:r>
          </a:p>
          <a:p>
            <a:pPr marL="514350" indent="-514350">
              <a:buFont typeface="+mj-lt"/>
              <a:buAutoNum type="arabicPeriod"/>
            </a:pPr>
            <a:r>
              <a:rPr lang="en-US" dirty="0" smtClean="0"/>
              <a:t>Downloads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74638"/>
            <a:ext cx="8763000" cy="944562"/>
          </a:xfrm>
        </p:spPr>
        <p:txBody>
          <a:bodyPr>
            <a:normAutofit fontScale="90000"/>
          </a:bodyPr>
          <a:lstStyle/>
          <a:p>
            <a:pPr algn="l"/>
            <a:r>
              <a:rPr lang="en-US" dirty="0" smtClean="0"/>
              <a:t>Clear Standards   </a:t>
            </a:r>
            <a:r>
              <a:rPr lang="en-US" sz="2700" dirty="0" smtClean="0">
                <a:hlinkClick r:id="rId3"/>
              </a:rPr>
              <a:t>http://www.pdesas.org/Standard/Views</a:t>
            </a:r>
            <a:r>
              <a:rPr lang="en-US" sz="2700" dirty="0" smtClean="0"/>
              <a:t> </a:t>
            </a:r>
            <a:endParaRPr lang="en-US" sz="2700" dirty="0"/>
          </a:p>
        </p:txBody>
      </p:sp>
      <p:pic>
        <p:nvPicPr>
          <p:cNvPr id="1029" name="Picture 5"/>
          <p:cNvPicPr>
            <a:picLocks noGrp="1" noChangeAspect="1" noChangeArrowheads="1"/>
          </p:cNvPicPr>
          <p:nvPr>
            <p:ph idx="1"/>
          </p:nvPr>
        </p:nvPicPr>
        <p:blipFill>
          <a:blip r:embed="rId4" cstate="print"/>
          <a:srcRect/>
          <a:stretch>
            <a:fillRect/>
          </a:stretch>
        </p:blipFill>
        <p:spPr bwMode="auto">
          <a:xfrm>
            <a:off x="187657" y="1066800"/>
            <a:ext cx="8727743" cy="5638800"/>
          </a:xfrm>
          <a:prstGeom prst="rect">
            <a:avLst/>
          </a:prstGeom>
          <a:noFill/>
          <a:ln w="9525">
            <a:noFill/>
            <a:miter lim="800000"/>
            <a:headEnd/>
            <a:tailEnd/>
          </a:ln>
          <a:effectLst/>
        </p:spPr>
      </p:pic>
      <p:cxnSp>
        <p:nvCxnSpPr>
          <p:cNvPr id="13" name="Straight Arrow Connector 12"/>
          <p:cNvCxnSpPr/>
          <p:nvPr/>
        </p:nvCxnSpPr>
        <p:spPr>
          <a:xfrm rot="10800000" flipV="1">
            <a:off x="1752600" y="990600"/>
            <a:ext cx="1600200" cy="1219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Curriculum Framework</a:t>
            </a:r>
            <a:endParaRPr lang="en-US" dirty="0"/>
          </a:p>
        </p:txBody>
      </p:sp>
      <p:sp>
        <p:nvSpPr>
          <p:cNvPr id="2" name="Content Placeholder 1"/>
          <p:cNvSpPr>
            <a:spLocks noGrp="1"/>
          </p:cNvSpPr>
          <p:nvPr>
            <p:ph idx="1"/>
          </p:nvPr>
        </p:nvSpPr>
        <p:spPr>
          <a:xfrm>
            <a:off x="457200" y="1219200"/>
            <a:ext cx="8229600" cy="4906963"/>
          </a:xfrm>
        </p:spPr>
        <p:txBody>
          <a:bodyPr>
            <a:normAutofit lnSpcReduction="10000"/>
          </a:bodyPr>
          <a:lstStyle/>
          <a:p>
            <a:r>
              <a:rPr lang="en-US" dirty="0" smtClean="0"/>
              <a:t>Big Ideas </a:t>
            </a:r>
            <a:r>
              <a:rPr lang="en-US" sz="2000" dirty="0" smtClean="0">
                <a:solidFill>
                  <a:srgbClr val="C00000"/>
                </a:solidFill>
              </a:rPr>
              <a:t>(declarative statements that describe concepts that transcend grade levels)</a:t>
            </a:r>
          </a:p>
          <a:p>
            <a:r>
              <a:rPr lang="en-US" dirty="0" smtClean="0"/>
              <a:t>Essential Questions </a:t>
            </a:r>
            <a:r>
              <a:rPr lang="en-US" sz="2000" dirty="0" smtClean="0">
                <a:solidFill>
                  <a:srgbClr val="C00000"/>
                </a:solidFill>
              </a:rPr>
              <a:t>(questions connected to the SAS framework  and specifically to the Big Ideas)</a:t>
            </a:r>
            <a:endParaRPr lang="en-US" dirty="0" smtClean="0">
              <a:solidFill>
                <a:srgbClr val="C00000"/>
              </a:solidFill>
            </a:endParaRPr>
          </a:p>
          <a:p>
            <a:r>
              <a:rPr lang="en-US" dirty="0" smtClean="0"/>
              <a:t>Concepts </a:t>
            </a:r>
            <a:r>
              <a:rPr lang="en-US" sz="2000" dirty="0" smtClean="0">
                <a:solidFill>
                  <a:srgbClr val="C00000"/>
                </a:solidFill>
              </a:rPr>
              <a:t>(what students should know as a result of this instruction specific to grade level)</a:t>
            </a:r>
            <a:endParaRPr lang="en-US" dirty="0" smtClean="0"/>
          </a:p>
          <a:p>
            <a:r>
              <a:rPr lang="en-US" dirty="0" smtClean="0"/>
              <a:t>Competencies </a:t>
            </a:r>
            <a:r>
              <a:rPr lang="en-US" sz="2000" dirty="0" smtClean="0">
                <a:solidFill>
                  <a:srgbClr val="C00000"/>
                </a:solidFill>
              </a:rPr>
              <a:t>(what students should be able to do, key skills, as a result of instruction, specific to grade level)</a:t>
            </a:r>
            <a:endParaRPr lang="en-US" dirty="0" smtClean="0"/>
          </a:p>
          <a:p>
            <a:r>
              <a:rPr lang="en-US" dirty="0" smtClean="0"/>
              <a:t>Vocabulary </a:t>
            </a:r>
            <a:r>
              <a:rPr lang="en-US" sz="2000" dirty="0" smtClean="0">
                <a:solidFill>
                  <a:srgbClr val="C00000"/>
                </a:solidFill>
              </a:rPr>
              <a:t>(key terminology linked to the Standards, Big Ideas, Concept and Competencies in a specific content area and grade level)</a:t>
            </a:r>
            <a:endParaRPr lang="en-US" dirty="0" smtClean="0"/>
          </a:p>
          <a:p>
            <a:r>
              <a:rPr lang="en-US" dirty="0" smtClean="0"/>
              <a:t>Exemplars </a:t>
            </a:r>
            <a:r>
              <a:rPr lang="en-US" sz="2000" dirty="0" smtClean="0">
                <a:solidFill>
                  <a:srgbClr val="C00000"/>
                </a:solidFill>
              </a:rPr>
              <a:t>(provide educators with a concrete example of assessing students’ understanding of the big ideas, concepts and competencies)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Curriculum Framework   </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381001" y="1314337"/>
            <a:ext cx="8588298" cy="5162663"/>
          </a:xfrm>
          <a:prstGeom prst="rect">
            <a:avLst/>
          </a:prstGeom>
          <a:noFill/>
          <a:ln w="9525">
            <a:noFill/>
            <a:miter lim="800000"/>
            <a:headEnd/>
            <a:tailEnd/>
          </a:ln>
          <a:effectLst/>
        </p:spPr>
      </p:pic>
      <p:cxnSp>
        <p:nvCxnSpPr>
          <p:cNvPr id="6" name="Straight Arrow Connector 5"/>
          <p:cNvCxnSpPr/>
          <p:nvPr/>
        </p:nvCxnSpPr>
        <p:spPr>
          <a:xfrm rot="10800000" flipV="1">
            <a:off x="2057400" y="914400"/>
            <a:ext cx="3124200" cy="15240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242</TotalTime>
  <Words>1391</Words>
  <Application>Microsoft Office PowerPoint</Application>
  <PresentationFormat>On-screen Show (4:3)</PresentationFormat>
  <Paragraphs>265</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CASD Librarians:</vt:lpstr>
      <vt:lpstr> Objectives: </vt:lpstr>
      <vt:lpstr>What is SAS? http://pdesas.org </vt:lpstr>
      <vt:lpstr>Six SAS Elements</vt:lpstr>
      <vt:lpstr>Clear Standards</vt:lpstr>
      <vt:lpstr>Clear Standards   http://www.pdesas.org/Standard/Views </vt:lpstr>
      <vt:lpstr>Clear Standards   http://www.pdesas.org/Standard/Views </vt:lpstr>
      <vt:lpstr>Curriculum Framework</vt:lpstr>
      <vt:lpstr>Curriculum Framework   </vt:lpstr>
      <vt:lpstr>Curriculum Framework Quiz </vt:lpstr>
      <vt:lpstr>Curriculum Framework Quiz</vt:lpstr>
      <vt:lpstr>Curriculum Framework Quiz</vt:lpstr>
      <vt:lpstr>Curriculum Framework Quiz</vt:lpstr>
      <vt:lpstr>Curriculum Framework Quiz</vt:lpstr>
      <vt:lpstr>Curriculum Framework</vt:lpstr>
      <vt:lpstr>Fair Assessments</vt:lpstr>
      <vt:lpstr>5 Elements - Materials &amp; Resources</vt:lpstr>
      <vt:lpstr>PowerPoint Presentation</vt:lpstr>
      <vt:lpstr>Voluntary Model Curriculum</vt:lpstr>
      <vt:lpstr>PowerPoint Presentation</vt:lpstr>
      <vt:lpstr>Instruction</vt:lpstr>
      <vt:lpstr>PowerPoint Presentation</vt:lpstr>
      <vt:lpstr>COMPONENTS OF A LESSON PLAN</vt:lpstr>
      <vt:lpstr>COMPONENTS OF A UNIT PLAN </vt:lpstr>
      <vt:lpstr>WHERETO</vt:lpstr>
      <vt:lpstr>Teacher Tools</vt:lpstr>
      <vt:lpstr>Activity #2 Building a Lesson Planner Card</vt:lpstr>
      <vt:lpstr>School Librarians and SAS</vt:lpstr>
      <vt:lpstr>Next Steps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You Speak SAS?  What We Need to Know to Survive</dc:title>
  <dc:creator>Joanne</dc:creator>
  <cp:lastModifiedBy>Joanne Hammond</cp:lastModifiedBy>
  <cp:revision>55</cp:revision>
  <dcterms:created xsi:type="dcterms:W3CDTF">2011-04-25T00:35:15Z</dcterms:created>
  <dcterms:modified xsi:type="dcterms:W3CDTF">2012-04-05T22:38:22Z</dcterms:modified>
</cp:coreProperties>
</file>